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3"/>
  </p:notesMasterIdLst>
  <p:sldIdLst>
    <p:sldId id="256" r:id="rId5"/>
    <p:sldId id="257" r:id="rId6"/>
    <p:sldId id="274" r:id="rId7"/>
    <p:sldId id="275" r:id="rId8"/>
    <p:sldId id="258" r:id="rId9"/>
    <p:sldId id="259" r:id="rId10"/>
    <p:sldId id="273" r:id="rId11"/>
    <p:sldId id="260" r:id="rId12"/>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890C5BE-9306-5583-32E3-127397807B02}" name="Philippe Le Duff" initials="PL" userId="S::philippe@StrategicAgendaUK.onmicrosoft.com::d6cb341d-d69b-4034-9fe9-8d4173579f6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1E5C84-B555-4EEC-B0B7-36C4096B750E}" v="3" dt="2024-11-12T14:53:16.673"/>
    <p1510:client id="{284414A6-D10C-6185-FC3E-FF36B20BDB98}" v="25" dt="2024-11-12T14:39:38.86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67906" autoAdjust="0"/>
  </p:normalViewPr>
  <p:slideViewPr>
    <p:cSldViewPr snapToGrid="0">
      <p:cViewPr varScale="1">
        <p:scale>
          <a:sx n="106" d="100"/>
          <a:sy n="106" d="100"/>
        </p:scale>
        <p:origin x="15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284414A6-D10C-6185-FC3E-FF36B20BDB98}"/>
    <pc:docChg chg="modSld">
      <pc:chgData name="GOMEZ, Paula" userId="S::gomezp@who.int::c93cf399-3ed7-4230-9282-8831e3fe5ae7" providerId="AD" clId="Web-{284414A6-D10C-6185-FC3E-FF36B20BDB98}" dt="2024-11-12T14:39:38.863" v="20" actId="1076"/>
      <pc:docMkLst>
        <pc:docMk/>
      </pc:docMkLst>
      <pc:sldChg chg="modSp">
        <pc:chgData name="GOMEZ, Paula" userId="S::gomezp@who.int::c93cf399-3ed7-4230-9282-8831e3fe5ae7" providerId="AD" clId="Web-{284414A6-D10C-6185-FC3E-FF36B20BDB98}" dt="2024-11-12T14:37:42.157" v="8"/>
        <pc:sldMkLst>
          <pc:docMk/>
          <pc:sldMk cId="0" sldId="256"/>
        </pc:sldMkLst>
        <pc:spChg chg="mod">
          <ac:chgData name="GOMEZ, Paula" userId="S::gomezp@who.int::c93cf399-3ed7-4230-9282-8831e3fe5ae7" providerId="AD" clId="Web-{284414A6-D10C-6185-FC3E-FF36B20BDB98}" dt="2024-11-12T14:37:42.157" v="8"/>
          <ac:spMkLst>
            <pc:docMk/>
            <pc:sldMk cId="0" sldId="256"/>
            <ac:spMk id="263" creationId="{00000000-0000-0000-0000-000000000000}"/>
          </ac:spMkLst>
        </pc:spChg>
      </pc:sldChg>
      <pc:sldChg chg="modSp modCm">
        <pc:chgData name="GOMEZ, Paula" userId="S::gomezp@who.int::c93cf399-3ed7-4230-9282-8831e3fe5ae7" providerId="AD" clId="Web-{284414A6-D10C-6185-FC3E-FF36B20BDB98}" dt="2024-11-12T14:39:05.159" v="14" actId="20577"/>
        <pc:sldMkLst>
          <pc:docMk/>
          <pc:sldMk cId="0" sldId="259"/>
        </pc:sldMkLst>
        <pc:spChg chg="mod">
          <ac:chgData name="GOMEZ, Paula" userId="S::gomezp@who.int::c93cf399-3ed7-4230-9282-8831e3fe5ae7" providerId="AD" clId="Web-{284414A6-D10C-6185-FC3E-FF36B20BDB98}" dt="2024-11-12T14:39:05.159" v="14" actId="20577"/>
          <ac:spMkLst>
            <pc:docMk/>
            <pc:sldMk cId="0" sldId="259"/>
            <ac:spMk id="284" creationId="{00000000-0000-0000-0000-000000000000}"/>
          </ac:spMkLst>
        </pc:spChg>
        <pc:extLst>
          <p:ext xmlns:p="http://schemas.openxmlformats.org/presentationml/2006/main" uri="{D6D511B9-2390-475A-947B-AFAB55BFBCF1}">
            <pc226:cmChg xmlns:pc226="http://schemas.microsoft.com/office/powerpoint/2022/06/main/command" chg="mod">
              <pc226:chgData name="GOMEZ, Paula" userId="S::gomezp@who.int::c93cf399-3ed7-4230-9282-8831e3fe5ae7" providerId="AD" clId="Web-{284414A6-D10C-6185-FC3E-FF36B20BDB98}" dt="2024-11-12T14:39:01.440" v="13" actId="20577"/>
              <pc2:cmMkLst xmlns:pc2="http://schemas.microsoft.com/office/powerpoint/2019/9/main/command">
                <pc:docMk/>
                <pc:sldMk cId="0" sldId="259"/>
                <pc2:cmMk id="{DF2C130C-97AE-464F-8803-48D9E570E170}"/>
              </pc2:cmMkLst>
            </pc226:cmChg>
          </p:ext>
        </pc:extLst>
      </pc:sldChg>
      <pc:sldChg chg="addSp modSp mod modClrScheme chgLayout">
        <pc:chgData name="GOMEZ, Paula" userId="S::gomezp@who.int::c93cf399-3ed7-4230-9282-8831e3fe5ae7" providerId="AD" clId="Web-{284414A6-D10C-6185-FC3E-FF36B20BDB98}" dt="2024-11-12T14:39:38.863" v="20" actId="1076"/>
        <pc:sldMkLst>
          <pc:docMk/>
          <pc:sldMk cId="0" sldId="260"/>
        </pc:sldMkLst>
        <pc:spChg chg="add mod">
          <ac:chgData name="GOMEZ, Paula" userId="S::gomezp@who.int::c93cf399-3ed7-4230-9282-8831e3fe5ae7" providerId="AD" clId="Web-{284414A6-D10C-6185-FC3E-FF36B20BDB98}" dt="2024-11-12T14:39:38.863" v="20" actId="1076"/>
          <ac:spMkLst>
            <pc:docMk/>
            <pc:sldMk cId="0" sldId="260"/>
            <ac:spMk id="2" creationId="{D76066F1-783E-FFC3-BA51-1BB9AC9F8AB0}"/>
          </ac:spMkLst>
        </pc:spChg>
      </pc:sldChg>
      <pc:sldChg chg="modSp">
        <pc:chgData name="GOMEZ, Paula" userId="S::gomezp@who.int::c93cf399-3ed7-4230-9282-8831e3fe5ae7" providerId="AD" clId="Web-{284414A6-D10C-6185-FC3E-FF36B20BDB98}" dt="2024-11-12T14:38:21.392" v="11" actId="20577"/>
        <pc:sldMkLst>
          <pc:docMk/>
          <pc:sldMk cId="598855004" sldId="274"/>
        </pc:sldMkLst>
        <pc:spChg chg="mod">
          <ac:chgData name="GOMEZ, Paula" userId="S::gomezp@who.int::c93cf399-3ed7-4230-9282-8831e3fe5ae7" providerId="AD" clId="Web-{284414A6-D10C-6185-FC3E-FF36B20BDB98}" dt="2024-11-12T14:38:21.392" v="11" actId="20577"/>
          <ac:spMkLst>
            <pc:docMk/>
            <pc:sldMk cId="598855004" sldId="274"/>
            <ac:spMk id="268" creationId="{00000000-0000-0000-0000-000000000000}"/>
          </ac:spMkLst>
        </pc:spChg>
      </pc:sldChg>
    </pc:docChg>
  </pc:docChgLst>
  <pc:docChgLst>
    <pc:chgData name="GOMEZ, Paula" userId="S::gomezp@who.int::c93cf399-3ed7-4230-9282-8831e3fe5ae7" providerId="AD" clId="Web-{AE273C2A-BDF2-88D2-9F1D-323286E62EEB}"/>
    <pc:docChg chg="modSld">
      <pc:chgData name="GOMEZ, Paula" userId="S::gomezp@who.int::c93cf399-3ed7-4230-9282-8831e3fe5ae7" providerId="AD" clId="Web-{AE273C2A-BDF2-88D2-9F1D-323286E62EEB}" dt="2023-08-29T09:01:19.988" v="10" actId="20577"/>
      <pc:docMkLst>
        <pc:docMk/>
      </pc:docMkLst>
      <pc:sldChg chg="delSp modSp">
        <pc:chgData name="GOMEZ, Paula" userId="S::gomezp@who.int::c93cf399-3ed7-4230-9282-8831e3fe5ae7" providerId="AD" clId="Web-{AE273C2A-BDF2-88D2-9F1D-323286E62EEB}" dt="2023-08-29T09:01:19.988" v="10" actId="20577"/>
        <pc:sldMkLst>
          <pc:docMk/>
          <pc:sldMk cId="0" sldId="258"/>
        </pc:sldMkLst>
        <pc:spChg chg="mod">
          <ac:chgData name="GOMEZ, Paula" userId="S::gomezp@who.int::c93cf399-3ed7-4230-9282-8831e3fe5ae7" providerId="AD" clId="Web-{AE273C2A-BDF2-88D2-9F1D-323286E62EEB}" dt="2023-08-29T09:01:19.988" v="10" actId="20577"/>
          <ac:spMkLst>
            <pc:docMk/>
            <pc:sldMk cId="0" sldId="258"/>
            <ac:spMk id="274" creationId="{00000000-0000-0000-0000-000000000000}"/>
          </ac:spMkLst>
        </pc:spChg>
        <pc:spChg chg="mod">
          <ac:chgData name="GOMEZ, Paula" userId="S::gomezp@who.int::c93cf399-3ed7-4230-9282-8831e3fe5ae7" providerId="AD" clId="Web-{AE273C2A-BDF2-88D2-9F1D-323286E62EEB}" dt="2023-08-29T09:00:59.613" v="7" actId="1076"/>
          <ac:spMkLst>
            <pc:docMk/>
            <pc:sldMk cId="0" sldId="258"/>
            <ac:spMk id="278" creationId="{00000000-0000-0000-0000-000000000000}"/>
          </ac:spMkLst>
        </pc:spChg>
        <pc:spChg chg="mod">
          <ac:chgData name="GOMEZ, Paula" userId="S::gomezp@who.int::c93cf399-3ed7-4230-9282-8831e3fe5ae7" providerId="AD" clId="Web-{AE273C2A-BDF2-88D2-9F1D-323286E62EEB}" dt="2023-08-29T09:00:46.956" v="5" actId="1076"/>
          <ac:spMkLst>
            <pc:docMk/>
            <pc:sldMk cId="0" sldId="258"/>
            <ac:spMk id="279" creationId="{00000000-0000-0000-0000-000000000000}"/>
          </ac:spMkLst>
        </pc:spChg>
        <pc:spChg chg="del">
          <ac:chgData name="GOMEZ, Paula" userId="S::gomezp@who.int::c93cf399-3ed7-4230-9282-8831e3fe5ae7" providerId="AD" clId="Web-{AE273C2A-BDF2-88D2-9F1D-323286E62EEB}" dt="2023-08-29T09:00:30.628" v="1"/>
          <ac:spMkLst>
            <pc:docMk/>
            <pc:sldMk cId="0" sldId="258"/>
            <ac:spMk id="280" creationId="{00000000-0000-0000-0000-000000000000}"/>
          </ac:spMkLst>
        </pc:spChg>
        <pc:picChg chg="mod">
          <ac:chgData name="GOMEZ, Paula" userId="S::gomezp@who.int::c93cf399-3ed7-4230-9282-8831e3fe5ae7" providerId="AD" clId="Web-{AE273C2A-BDF2-88D2-9F1D-323286E62EEB}" dt="2023-08-29T09:00:46.925" v="2" actId="1076"/>
          <ac:picMkLst>
            <pc:docMk/>
            <pc:sldMk cId="0" sldId="258"/>
            <ac:picMk id="275" creationId="{00000000-0000-0000-0000-000000000000}"/>
          </ac:picMkLst>
        </pc:picChg>
        <pc:picChg chg="mod">
          <ac:chgData name="GOMEZ, Paula" userId="S::gomezp@who.int::c93cf399-3ed7-4230-9282-8831e3fe5ae7" providerId="AD" clId="Web-{AE273C2A-BDF2-88D2-9F1D-323286E62EEB}" dt="2023-08-29T09:00:59.566" v="6" actId="1076"/>
          <ac:picMkLst>
            <pc:docMk/>
            <pc:sldMk cId="0" sldId="258"/>
            <ac:picMk id="276" creationId="{00000000-0000-0000-0000-000000000000}"/>
          </ac:picMkLst>
        </pc:picChg>
        <pc:picChg chg="del">
          <ac:chgData name="GOMEZ, Paula" userId="S::gomezp@who.int::c93cf399-3ed7-4230-9282-8831e3fe5ae7" providerId="AD" clId="Web-{AE273C2A-BDF2-88D2-9F1D-323286E62EEB}" dt="2023-08-29T09:00:26.565" v="0"/>
          <ac:picMkLst>
            <pc:docMk/>
            <pc:sldMk cId="0" sldId="258"/>
            <ac:picMk id="277" creationId="{00000000-0000-0000-0000-000000000000}"/>
          </ac:picMkLst>
        </pc:picChg>
      </pc:sldChg>
    </pc:docChg>
  </pc:docChgLst>
  <pc:docChgLst>
    <pc:chgData name="GOMEZ, Paula" userId="c93cf399-3ed7-4230-9282-8831e3fe5ae7" providerId="ADAL" clId="{261E5C84-B555-4EEC-B0B7-36C4096B750E}"/>
    <pc:docChg chg="custSel modSld modMainMaster">
      <pc:chgData name="GOMEZ, Paula" userId="c93cf399-3ed7-4230-9282-8831e3fe5ae7" providerId="ADAL" clId="{261E5C84-B555-4EEC-B0B7-36C4096B750E}" dt="2024-11-12T14:53:23.448" v="13" actId="1076"/>
      <pc:docMkLst>
        <pc:docMk/>
      </pc:docMkLst>
      <pc:sldChg chg="modSp mod">
        <pc:chgData name="GOMEZ, Paula" userId="c93cf399-3ed7-4230-9282-8831e3fe5ae7" providerId="ADAL" clId="{261E5C84-B555-4EEC-B0B7-36C4096B750E}" dt="2024-11-12T14:52:39.583" v="7" actId="27636"/>
        <pc:sldMkLst>
          <pc:docMk/>
          <pc:sldMk cId="0" sldId="257"/>
        </pc:sldMkLst>
        <pc:spChg chg="mod">
          <ac:chgData name="GOMEZ, Paula" userId="c93cf399-3ed7-4230-9282-8831e3fe5ae7" providerId="ADAL" clId="{261E5C84-B555-4EEC-B0B7-36C4096B750E}" dt="2024-11-12T14:52:39.583" v="7" actId="27636"/>
          <ac:spMkLst>
            <pc:docMk/>
            <pc:sldMk cId="0" sldId="257"/>
            <ac:spMk id="268" creationId="{00000000-0000-0000-0000-000000000000}"/>
          </ac:spMkLst>
        </pc:spChg>
      </pc:sldChg>
      <pc:sldMasterChg chg="modSldLayout">
        <pc:chgData name="GOMEZ, Paula" userId="c93cf399-3ed7-4230-9282-8831e3fe5ae7" providerId="ADAL" clId="{261E5C84-B555-4EEC-B0B7-36C4096B750E}" dt="2024-11-12T14:53:23.448" v="13" actId="1076"/>
        <pc:sldMasterMkLst>
          <pc:docMk/>
          <pc:sldMasterMk cId="0" sldId="2147483648"/>
        </pc:sldMasterMkLst>
        <pc:sldLayoutChg chg="addSp delSp modSp mod">
          <pc:chgData name="GOMEZ, Paula" userId="c93cf399-3ed7-4230-9282-8831e3fe5ae7" providerId="ADAL" clId="{261E5C84-B555-4EEC-B0B7-36C4096B750E}" dt="2024-11-12T14:53:23.448" v="13" actId="1076"/>
          <pc:sldLayoutMkLst>
            <pc:docMk/>
            <pc:sldMasterMk cId="0" sldId="2147483648"/>
            <pc:sldLayoutMk cId="0" sldId="2147483649"/>
          </pc:sldLayoutMkLst>
          <pc:spChg chg="add mod">
            <ac:chgData name="GOMEZ, Paula" userId="c93cf399-3ed7-4230-9282-8831e3fe5ae7" providerId="ADAL" clId="{261E5C84-B555-4EEC-B0B7-36C4096B750E}" dt="2024-11-12T14:52:39.489" v="6"/>
            <ac:spMkLst>
              <pc:docMk/>
              <pc:sldMasterMk cId="0" sldId="2147483648"/>
              <pc:sldLayoutMk cId="0" sldId="2147483649"/>
              <ac:spMk id="4" creationId="{3007BBF5-3568-B610-D803-41174CFBF3DB}"/>
            </ac:spMkLst>
          </pc:spChg>
          <pc:grpChg chg="add mod">
            <ac:chgData name="GOMEZ, Paula" userId="c93cf399-3ed7-4230-9282-8831e3fe5ae7" providerId="ADAL" clId="{261E5C84-B555-4EEC-B0B7-36C4096B750E}" dt="2024-11-12T14:52:44.472" v="8" actId="1076"/>
            <ac:grpSpMkLst>
              <pc:docMk/>
              <pc:sldMasterMk cId="0" sldId="2147483648"/>
              <pc:sldLayoutMk cId="0" sldId="2147483649"/>
              <ac:grpSpMk id="3" creationId="{D2E93F91-B7E3-508B-1A01-E8D8FF0EF4B7}"/>
            </ac:grpSpMkLst>
          </pc:grpChg>
          <pc:picChg chg="add mod">
            <ac:chgData name="GOMEZ, Paula" userId="c93cf399-3ed7-4230-9282-8831e3fe5ae7" providerId="ADAL" clId="{261E5C84-B555-4EEC-B0B7-36C4096B750E}" dt="2024-11-12T14:52:39.489" v="6"/>
            <ac:picMkLst>
              <pc:docMk/>
              <pc:sldMasterMk cId="0" sldId="2147483648"/>
              <pc:sldLayoutMk cId="0" sldId="2147483649"/>
              <ac:picMk id="5" creationId="{FB7C69D6-E567-F326-AD37-43BB045505C1}"/>
            </ac:picMkLst>
          </pc:picChg>
          <pc:picChg chg="add mod">
            <ac:chgData name="GOMEZ, Paula" userId="c93cf399-3ed7-4230-9282-8831e3fe5ae7" providerId="ADAL" clId="{261E5C84-B555-4EEC-B0B7-36C4096B750E}" dt="2024-11-12T14:52:39.489" v="6"/>
            <ac:picMkLst>
              <pc:docMk/>
              <pc:sldMasterMk cId="0" sldId="2147483648"/>
              <pc:sldLayoutMk cId="0" sldId="2147483649"/>
              <ac:picMk id="7" creationId="{8098AF7D-03F1-D1FB-06F4-6D2DFE5B9387}"/>
            </ac:picMkLst>
          </pc:picChg>
          <pc:picChg chg="add del mod">
            <ac:chgData name="GOMEZ, Paula" userId="c93cf399-3ed7-4230-9282-8831e3fe5ae7" providerId="ADAL" clId="{261E5C84-B555-4EEC-B0B7-36C4096B750E}" dt="2024-11-12T14:53:16.084" v="11" actId="478"/>
            <ac:picMkLst>
              <pc:docMk/>
              <pc:sldMasterMk cId="0" sldId="2147483648"/>
              <pc:sldLayoutMk cId="0" sldId="2147483649"/>
              <ac:picMk id="8" creationId="{331D81BE-9EED-200C-B25D-5A45D64D9E5A}"/>
            </ac:picMkLst>
          </pc:picChg>
          <pc:picChg chg="add mod">
            <ac:chgData name="GOMEZ, Paula" userId="c93cf399-3ed7-4230-9282-8831e3fe5ae7" providerId="ADAL" clId="{261E5C84-B555-4EEC-B0B7-36C4096B750E}" dt="2024-11-12T14:53:23.448" v="13" actId="1076"/>
            <ac:picMkLst>
              <pc:docMk/>
              <pc:sldMasterMk cId="0" sldId="2147483648"/>
              <pc:sldLayoutMk cId="0" sldId="2147483649"/>
              <ac:picMk id="9" creationId="{105F86B0-6406-96B9-2275-682EC0FA5922}"/>
            </ac:picMkLst>
          </pc:picChg>
          <pc:picChg chg="del">
            <ac:chgData name="GOMEZ, Paula" userId="c93cf399-3ed7-4230-9282-8831e3fe5ae7" providerId="ADAL" clId="{261E5C84-B555-4EEC-B0B7-36C4096B750E}" dt="2024-11-12T14:52:27.077" v="2" actId="478"/>
            <ac:picMkLst>
              <pc:docMk/>
              <pc:sldMasterMk cId="0" sldId="2147483648"/>
              <pc:sldLayoutMk cId="0" sldId="2147483649"/>
              <ac:picMk id="15" creationId="{5C583355-126F-4AAE-8D95-2BABB077CA93}"/>
            </ac:picMkLst>
          </pc:picChg>
          <pc:picChg chg="del">
            <ac:chgData name="GOMEZ, Paula" userId="c93cf399-3ed7-4230-9282-8831e3fe5ae7" providerId="ADAL" clId="{261E5C84-B555-4EEC-B0B7-36C4096B750E}" dt="2024-11-12T14:52:30.645" v="5" actId="478"/>
            <ac:picMkLst>
              <pc:docMk/>
              <pc:sldMasterMk cId="0" sldId="2147483648"/>
              <pc:sldLayoutMk cId="0" sldId="2147483649"/>
              <ac:picMk id="21" creationId="{00000000-0000-0000-0000-000000000000}"/>
            </ac:picMkLst>
          </pc:picChg>
          <pc:picChg chg="del">
            <ac:chgData name="GOMEZ, Paula" userId="c93cf399-3ed7-4230-9282-8831e3fe5ae7" providerId="ADAL" clId="{261E5C84-B555-4EEC-B0B7-36C4096B750E}" dt="2024-11-12T14:52:26.302" v="1" actId="478"/>
            <ac:picMkLst>
              <pc:docMk/>
              <pc:sldMasterMk cId="0" sldId="2147483648"/>
              <pc:sldLayoutMk cId="0" sldId="2147483649"/>
              <ac:picMk id="22" creationId="{00000000-0000-0000-0000-000000000000}"/>
            </ac:picMkLst>
          </pc:picChg>
          <pc:picChg chg="del">
            <ac:chgData name="GOMEZ, Paula" userId="c93cf399-3ed7-4230-9282-8831e3fe5ae7" providerId="ADAL" clId="{261E5C84-B555-4EEC-B0B7-36C4096B750E}" dt="2024-11-12T14:52:29.805" v="4" actId="478"/>
            <ac:picMkLst>
              <pc:docMk/>
              <pc:sldMasterMk cId="0" sldId="2147483648"/>
              <pc:sldLayoutMk cId="0" sldId="2147483649"/>
              <ac:picMk id="23" creationId="{00000000-0000-0000-0000-000000000000}"/>
            </ac:picMkLst>
          </pc:picChg>
          <pc:picChg chg="del">
            <ac:chgData name="GOMEZ, Paula" userId="c93cf399-3ed7-4230-9282-8831e3fe5ae7" providerId="ADAL" clId="{261E5C84-B555-4EEC-B0B7-36C4096B750E}" dt="2024-11-12T14:52:25.710" v="0" actId="478"/>
            <ac:picMkLst>
              <pc:docMk/>
              <pc:sldMasterMk cId="0" sldId="2147483648"/>
              <pc:sldLayoutMk cId="0" sldId="2147483649"/>
              <ac:picMk id="24" creationId="{00000000-0000-0000-0000-000000000000}"/>
            </ac:picMkLst>
          </pc:picChg>
          <pc:picChg chg="del">
            <ac:chgData name="GOMEZ, Paula" userId="c93cf399-3ed7-4230-9282-8831e3fe5ae7" providerId="ADAL" clId="{261E5C84-B555-4EEC-B0B7-36C4096B750E}" dt="2024-11-12T14:52:29.093" v="3" actId="478"/>
            <ac:picMkLst>
              <pc:docMk/>
              <pc:sldMasterMk cId="0" sldId="2147483648"/>
              <pc:sldLayoutMk cId="0" sldId="2147483649"/>
              <ac:picMk id="28" creationId="{00000000-0000-0000-0000-000000000000}"/>
            </ac:picMkLst>
          </pc:picChg>
        </pc:sldLayoutChg>
      </pc:sldMasterChg>
    </pc:docChg>
  </pc:docChgLst>
  <pc:docChgLst>
    <pc:chgData name="GOMEZ, Paula" userId="c93cf399-3ed7-4230-9282-8831e3fe5ae7" providerId="ADAL" clId="{5844F4BC-E4FC-49D7-B9FC-9CA66B25D9A1}"/>
    <pc:docChg chg="custSel modSld modMainMaster">
      <pc:chgData name="GOMEZ, Paula" userId="c93cf399-3ed7-4230-9282-8831e3fe5ae7" providerId="ADAL" clId="{5844F4BC-E4FC-49D7-B9FC-9CA66B25D9A1}" dt="2023-05-22T12:10:19.616" v="2"/>
      <pc:docMkLst>
        <pc:docMk/>
      </pc:docMkLst>
      <pc:sldChg chg="modSp mod">
        <pc:chgData name="GOMEZ, Paula" userId="c93cf399-3ed7-4230-9282-8831e3fe5ae7" providerId="ADAL" clId="{5844F4BC-E4FC-49D7-B9FC-9CA66B25D9A1}" dt="2023-05-22T12:09:57.510" v="0" actId="14100"/>
        <pc:sldMkLst>
          <pc:docMk/>
          <pc:sldMk cId="0" sldId="256"/>
        </pc:sldMkLst>
        <pc:spChg chg="mod">
          <ac:chgData name="GOMEZ, Paula" userId="c93cf399-3ed7-4230-9282-8831e3fe5ae7" providerId="ADAL" clId="{5844F4BC-E4FC-49D7-B9FC-9CA66B25D9A1}" dt="2023-05-22T12:09:57.510" v="0" actId="14100"/>
          <ac:spMkLst>
            <pc:docMk/>
            <pc:sldMk cId="0" sldId="256"/>
            <ac:spMk id="264" creationId="{00000000-0000-0000-0000-000000000000}"/>
          </ac:spMkLst>
        </pc:spChg>
      </pc:sldChg>
      <pc:sldMasterChg chg="modSldLayout">
        <pc:chgData name="GOMEZ, Paula" userId="c93cf399-3ed7-4230-9282-8831e3fe5ae7" providerId="ADAL" clId="{5844F4BC-E4FC-49D7-B9FC-9CA66B25D9A1}" dt="2023-05-22T12:10:19.616" v="2"/>
        <pc:sldMasterMkLst>
          <pc:docMk/>
          <pc:sldMasterMk cId="0" sldId="2147483648"/>
        </pc:sldMasterMkLst>
        <pc:sldLayoutChg chg="addSp delSp modSp mod">
          <pc:chgData name="GOMEZ, Paula" userId="c93cf399-3ed7-4230-9282-8831e3fe5ae7" providerId="ADAL" clId="{5844F4BC-E4FC-49D7-B9FC-9CA66B25D9A1}" dt="2023-05-22T12:10:19.616" v="2"/>
          <pc:sldLayoutMkLst>
            <pc:docMk/>
            <pc:sldMasterMk cId="0" sldId="2147483648"/>
            <pc:sldLayoutMk cId="1583663351" sldId="2147483664"/>
          </pc:sldLayoutMkLst>
          <pc:spChg chg="del">
            <ac:chgData name="GOMEZ, Paula" userId="c93cf399-3ed7-4230-9282-8831e3fe5ae7" providerId="ADAL" clId="{5844F4BC-E4FC-49D7-B9FC-9CA66B25D9A1}" dt="2023-05-22T12:10:18.576" v="1" actId="478"/>
            <ac:spMkLst>
              <pc:docMk/>
              <pc:sldMasterMk cId="0" sldId="2147483648"/>
              <pc:sldLayoutMk cId="1583663351" sldId="2147483664"/>
              <ac:spMk id="4" creationId="{B934BDD5-1CD6-75F8-4963-5240952050D1}"/>
            </ac:spMkLst>
          </pc:spChg>
          <pc:spChg chg="add mod">
            <ac:chgData name="GOMEZ, Paula" userId="c93cf399-3ed7-4230-9282-8831e3fe5ae7" providerId="ADAL" clId="{5844F4BC-E4FC-49D7-B9FC-9CA66B25D9A1}" dt="2023-05-22T12:10:19.616" v="2"/>
            <ac:spMkLst>
              <pc:docMk/>
              <pc:sldMasterMk cId="0" sldId="2147483648"/>
              <pc:sldLayoutMk cId="1583663351" sldId="2147483664"/>
              <ac:spMk id="17" creationId="{F34FC1A3-09A2-4124-838E-EBE9805C94CF}"/>
            </ac:spMkLst>
          </pc:spChg>
        </pc:sldLayoutChg>
      </pc:sldMasterChg>
    </pc:docChg>
  </pc:docChgLst>
  <pc:docChgLst>
    <pc:chgData name="EZZINE, Hind" userId="S::ezzineh@who.int::edcab00f-6318-46e5-a4a9-188b01ee222f" providerId="AD" clId="Web-{D0DE48DB-75B2-FB9A-40D1-790F32DEB7DC}"/>
    <pc:docChg chg="modSld">
      <pc:chgData name="EZZINE, Hind" userId="S::ezzineh@who.int::edcab00f-6318-46e5-a4a9-188b01ee222f" providerId="AD" clId="Web-{D0DE48DB-75B2-FB9A-40D1-790F32DEB7DC}" dt="2024-08-05T12:29:21.852" v="0" actId="20577"/>
      <pc:docMkLst>
        <pc:docMk/>
      </pc:docMkLst>
      <pc:sldChg chg="modSp">
        <pc:chgData name="EZZINE, Hind" userId="S::ezzineh@who.int::edcab00f-6318-46e5-a4a9-188b01ee222f" providerId="AD" clId="Web-{D0DE48DB-75B2-FB9A-40D1-790F32DEB7DC}" dt="2024-08-05T12:29:21.852" v="0" actId="20577"/>
        <pc:sldMkLst>
          <pc:docMk/>
          <pc:sldMk cId="0" sldId="256"/>
        </pc:sldMkLst>
        <pc:spChg chg="mod">
          <ac:chgData name="EZZINE, Hind" userId="S::ezzineh@who.int::edcab00f-6318-46e5-a4a9-188b01ee222f" providerId="AD" clId="Web-{D0DE48DB-75B2-FB9A-40D1-790F32DEB7DC}" dt="2024-08-05T12:29:21.852" v="0" actId="20577"/>
          <ac:spMkLst>
            <pc:docMk/>
            <pc:sldMk cId="0" sldId="256"/>
            <ac:spMk id="264" creationId="{00000000-0000-0000-0000-000000000000}"/>
          </ac:spMkLst>
        </pc:spChg>
      </pc:sldChg>
    </pc:docChg>
  </pc:docChgLst>
  <pc:docChgLst>
    <pc:chgData name="GOMEZ, Paula" userId="S::gomezp@who.int::c93cf399-3ed7-4230-9282-8831e3fe5ae7" providerId="AD" clId="Web-{3E98549F-B9E1-ED02-112E-57D83B1C2292}"/>
    <pc:docChg chg="addSld modSld">
      <pc:chgData name="GOMEZ, Paula" userId="S::gomezp@who.int::c93cf399-3ed7-4230-9282-8831e3fe5ae7" providerId="AD" clId="Web-{3E98549F-B9E1-ED02-112E-57D83B1C2292}" dt="2024-08-20T13:12:22.427" v="159" actId="20577"/>
      <pc:docMkLst>
        <pc:docMk/>
      </pc:docMkLst>
      <pc:sldChg chg="modSp">
        <pc:chgData name="GOMEZ, Paula" userId="S::gomezp@who.int::c93cf399-3ed7-4230-9282-8831e3fe5ae7" providerId="AD" clId="Web-{3E98549F-B9E1-ED02-112E-57D83B1C2292}" dt="2024-08-20T13:12:22.427" v="159" actId="20577"/>
        <pc:sldMkLst>
          <pc:docMk/>
          <pc:sldMk cId="0" sldId="257"/>
        </pc:sldMkLst>
        <pc:spChg chg="mod">
          <ac:chgData name="GOMEZ, Paula" userId="S::gomezp@who.int::c93cf399-3ed7-4230-9282-8831e3fe5ae7" providerId="AD" clId="Web-{3E98549F-B9E1-ED02-112E-57D83B1C2292}" dt="2024-08-20T13:12:22.427" v="159" actId="20577"/>
          <ac:spMkLst>
            <pc:docMk/>
            <pc:sldMk cId="0" sldId="257"/>
            <ac:spMk id="269" creationId="{00000000-0000-0000-0000-000000000000}"/>
          </ac:spMkLst>
        </pc:spChg>
      </pc:sldChg>
      <pc:sldChg chg="modSp">
        <pc:chgData name="GOMEZ, Paula" userId="S::gomezp@who.int::c93cf399-3ed7-4230-9282-8831e3fe5ae7" providerId="AD" clId="Web-{3E98549F-B9E1-ED02-112E-57D83B1C2292}" dt="2024-08-20T13:09:08.154" v="75" actId="20577"/>
        <pc:sldMkLst>
          <pc:docMk/>
          <pc:sldMk cId="0" sldId="258"/>
        </pc:sldMkLst>
        <pc:spChg chg="mod">
          <ac:chgData name="GOMEZ, Paula" userId="S::gomezp@who.int::c93cf399-3ed7-4230-9282-8831e3fe5ae7" providerId="AD" clId="Web-{3E98549F-B9E1-ED02-112E-57D83B1C2292}" dt="2024-08-20T13:09:08.154" v="75" actId="20577"/>
          <ac:spMkLst>
            <pc:docMk/>
            <pc:sldMk cId="0" sldId="258"/>
            <ac:spMk id="273" creationId="{00000000-0000-0000-0000-000000000000}"/>
          </ac:spMkLst>
        </pc:spChg>
      </pc:sldChg>
      <pc:sldChg chg="modSp add replId">
        <pc:chgData name="GOMEZ, Paula" userId="S::gomezp@who.int::c93cf399-3ed7-4230-9282-8831e3fe5ae7" providerId="AD" clId="Web-{3E98549F-B9E1-ED02-112E-57D83B1C2292}" dt="2024-08-20T13:12:03.785" v="157" actId="14100"/>
        <pc:sldMkLst>
          <pc:docMk/>
          <pc:sldMk cId="598855004" sldId="274"/>
        </pc:sldMkLst>
        <pc:spChg chg="mod">
          <ac:chgData name="GOMEZ, Paula" userId="S::gomezp@who.int::c93cf399-3ed7-4230-9282-8831e3fe5ae7" providerId="AD" clId="Web-{3E98549F-B9E1-ED02-112E-57D83B1C2292}" dt="2024-08-20T13:12:03.785" v="157" actId="14100"/>
          <ac:spMkLst>
            <pc:docMk/>
            <pc:sldMk cId="598855004" sldId="274"/>
            <ac:spMk id="268" creationId="{00000000-0000-0000-0000-000000000000}"/>
          </ac:spMkLst>
        </pc:spChg>
        <pc:spChg chg="mod">
          <ac:chgData name="GOMEZ, Paula" userId="S::gomezp@who.int::c93cf399-3ed7-4230-9282-8831e3fe5ae7" providerId="AD" clId="Web-{3E98549F-B9E1-ED02-112E-57D83B1C2292}" dt="2024-08-20T13:07:24.666" v="9" actId="20577"/>
          <ac:spMkLst>
            <pc:docMk/>
            <pc:sldMk cId="598855004" sldId="274"/>
            <ac:spMk id="269" creationId="{00000000-0000-0000-0000-000000000000}"/>
          </ac:spMkLst>
        </pc:spChg>
      </pc:sldChg>
      <pc:sldChg chg="modSp add">
        <pc:chgData name="GOMEZ, Paula" userId="S::gomezp@who.int::c93cf399-3ed7-4230-9282-8831e3fe5ae7" providerId="AD" clId="Web-{3E98549F-B9E1-ED02-112E-57D83B1C2292}" dt="2024-08-20T13:09:51.234" v="81" actId="20577"/>
        <pc:sldMkLst>
          <pc:docMk/>
          <pc:sldMk cId="1605768432" sldId="275"/>
        </pc:sldMkLst>
        <pc:spChg chg="mod">
          <ac:chgData name="GOMEZ, Paula" userId="S::gomezp@who.int::c93cf399-3ed7-4230-9282-8831e3fe5ae7" providerId="AD" clId="Web-{3E98549F-B9E1-ED02-112E-57D83B1C2292}" dt="2024-08-20T13:09:48.234" v="80" actId="20577"/>
          <ac:spMkLst>
            <pc:docMk/>
            <pc:sldMk cId="1605768432" sldId="275"/>
            <ac:spMk id="269" creationId="{00000000-0000-0000-0000-000000000000}"/>
          </ac:spMkLst>
        </pc:spChg>
        <pc:spChg chg="mod">
          <ac:chgData name="GOMEZ, Paula" userId="S::gomezp@who.int::c93cf399-3ed7-4230-9282-8831e3fe5ae7" providerId="AD" clId="Web-{3E98549F-B9E1-ED02-112E-57D83B1C2292}" dt="2024-08-20T13:09:51.234" v="81" actId="20577"/>
          <ac:spMkLst>
            <pc:docMk/>
            <pc:sldMk cId="1605768432" sldId="275"/>
            <ac:spMk id="27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a:lstStyle/>
          <a:p>
            <a:endParaRPr/>
          </a:p>
        </p:txBody>
      </p:sp>
      <p:sp>
        <p:nvSpPr>
          <p:cNvPr id="261" name="Shape 26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pPr marL="171450" indent="-171450">
              <a:buSzPct val="100000"/>
              <a:buFont typeface="Arial Narrow"/>
              <a:buChar char="•"/>
            </a:pPr>
            <a:r>
              <a:t>L’animateur responsable présente les objectifs et les modalités de l’évaluation quotidienne.</a:t>
            </a:r>
          </a:p>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pPr marL="171450" indent="-171450">
              <a:buSzPct val="100000"/>
              <a:buFont typeface="Arial Narrow"/>
              <a:buChar char="•"/>
            </a:pPr>
            <a:r>
              <a:t>L’animateur responsable présente les objectifs et les modalités de l’évaluation quotidienne.</a:t>
            </a:r>
          </a:p>
          <a:p>
            <a:endParaRPr/>
          </a:p>
        </p:txBody>
      </p:sp>
    </p:spTree>
    <p:extLst>
      <p:ext uri="{BB962C8B-B14F-4D97-AF65-F5344CB8AC3E}">
        <p14:creationId xmlns:p14="http://schemas.microsoft.com/office/powerpoint/2010/main" val="2937932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hape 281"/>
          <p:cNvSpPr>
            <a:spLocks noGrp="1" noRot="1" noChangeAspect="1"/>
          </p:cNvSpPr>
          <p:nvPr>
            <p:ph type="sldImg"/>
          </p:nvPr>
        </p:nvSpPr>
        <p:spPr>
          <a:xfrm>
            <a:off x="381000" y="685800"/>
            <a:ext cx="6096000" cy="3429000"/>
          </a:xfrm>
          <a:prstGeom prst="rect">
            <a:avLst/>
          </a:prstGeom>
        </p:spPr>
        <p:txBody>
          <a:bodyPr/>
          <a:lstStyle/>
          <a:p>
            <a:endParaRPr/>
          </a:p>
        </p:txBody>
      </p:sp>
      <p:sp>
        <p:nvSpPr>
          <p:cNvPr id="282" name="Shape 282"/>
          <p:cNvSpPr>
            <a:spLocks noGrp="1"/>
          </p:cNvSpPr>
          <p:nvPr>
            <p:ph type="body" sz="quarter" idx="1"/>
          </p:nvPr>
        </p:nvSpPr>
        <p:spPr>
          <a:prstGeom prst="rect">
            <a:avLst/>
          </a:prstGeom>
        </p:spPr>
        <p:txBody>
          <a:bodyPr/>
          <a:lstStyle/>
          <a:p>
            <a:endParaRPr/>
          </a:p>
          <a:p>
            <a:pPr marL="171450" indent="-171450">
              <a:buSzPct val="100000"/>
              <a:buFont typeface="Arial Narrow"/>
              <a:buChar char="•"/>
            </a:pPr>
            <a:r>
              <a:t>Des groupes de 5 à 8 participants sont formés pour discuter et identifier trois aspects de la journée (contenu, méthodes, dynamique de groupe, animation, etc.) qui se sont bien passés ou qu’ils ont aimés. Ils doivent également indiquer trois aspects de la journée qui pourraient être améliorés. Les groupes écrivent leurs réponses sur des post-it grand format de deux couleurs.</a:t>
            </a:r>
          </a:p>
          <a:p>
            <a:pPr marL="171450" indent="-171450">
              <a:buSzPct val="100000"/>
              <a:buFont typeface="Arial Narrow"/>
              <a:buChar char="•"/>
            </a:pPr>
            <a:r>
              <a:t>L’animateur récupère les post-it et les transmet à ses collègues à la fin de la journée. Les membres de l’équipe d’animation discutent des résultats de l’évaluation et cherchent des solutions pour améliorer les points pouvant l’être dès le lendemain.</a:t>
            </a:r>
          </a:p>
          <a:p>
            <a:pPr marL="171450" indent="-171450">
              <a:buSzPct val="100000"/>
              <a:buFont typeface="Arial Narrow"/>
              <a:buChar char="•"/>
            </a:pPr>
            <a:r>
              <a:t>Le lendemain, l’animateur responsable prend 2 à 5 minutes pour faire un point avec le groupe sur l’évaluation de la journée précédente, en indiquant les mesures que l’équipe d’animation pourrait prendre pour remédier aux problèmes soulevés.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4.jpg"/><Relationship Id="rId4"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7"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defTabSz="289320">
              <a:spcBef>
                <a:spcPts val="300"/>
              </a:spcBef>
              <a:defRPr sz="3200">
                <a:latin typeface="Source Sans Pro Bold"/>
                <a:ea typeface="Source Sans Pro Bold"/>
                <a:cs typeface="Source Sans Pro Bold"/>
                <a:sym typeface="Source Sans Pro Bold"/>
              </a:defRPr>
            </a:lvl1pPr>
            <a:lvl2pPr marL="216990" indent="-72330" defTabSz="289320">
              <a:spcBef>
                <a:spcPts val="300"/>
              </a:spcBef>
              <a:defRPr sz="3200">
                <a:latin typeface="Source Sans Pro Bold"/>
                <a:ea typeface="Source Sans Pro Bold"/>
                <a:cs typeface="Source Sans Pro Bold"/>
                <a:sym typeface="Source Sans Pro Bold"/>
              </a:defRPr>
            </a:lvl2pPr>
            <a:lvl3pPr marL="361649" indent="-72330" defTabSz="289320">
              <a:spcBef>
                <a:spcPts val="300"/>
              </a:spcBef>
              <a:defRPr sz="3200">
                <a:latin typeface="Source Sans Pro Bold"/>
                <a:ea typeface="Source Sans Pro Bold"/>
                <a:cs typeface="Source Sans Pro Bold"/>
                <a:sym typeface="Source Sans Pro Bold"/>
              </a:defRPr>
            </a:lvl3pPr>
            <a:lvl4pPr marL="506309" indent="-72329" defTabSz="289320">
              <a:spcBef>
                <a:spcPts val="300"/>
              </a:spcBef>
              <a:defRPr sz="3200">
                <a:latin typeface="Source Sans Pro Bold"/>
                <a:ea typeface="Source Sans Pro Bold"/>
                <a:cs typeface="Source Sans Pro Bold"/>
                <a:sym typeface="Source Sans Pro Bold"/>
              </a:defRPr>
            </a:lvl4pPr>
            <a:lvl5pPr marL="650968" indent="-72329" defTabSz="289320">
              <a:spcBef>
                <a:spcPts val="300"/>
              </a:spcBef>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lvl1pPr defTabSz="289320">
              <a:defRPr sz="3200"/>
            </a:lvl1pPr>
          </a:lstStyle>
          <a:p>
            <a:r>
              <a:t>Title Text</a:t>
            </a:r>
          </a:p>
        </p:txBody>
      </p:sp>
      <p:sp>
        <p:nvSpPr>
          <p:cNvPr id="2" name="Slide Number">
            <a:extLst>
              <a:ext uri="{FF2B5EF4-FFF2-40B4-BE49-F238E27FC236}">
                <a16:creationId xmlns:a16="http://schemas.microsoft.com/office/drawing/2014/main" id="{3163CF36-4F31-59A0-25D3-71F7CFC947E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6" name="Subtitle 5">
            <a:extLst>
              <a:ext uri="{FF2B5EF4-FFF2-40B4-BE49-F238E27FC236}">
                <a16:creationId xmlns:a16="http://schemas.microsoft.com/office/drawing/2014/main" id="{AD57E09F-EBD1-6A82-B4A2-13FD15A25F5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16" name="Subtitle 5">
            <a:extLst>
              <a:ext uri="{FF2B5EF4-FFF2-40B4-BE49-F238E27FC236}">
                <a16:creationId xmlns:a16="http://schemas.microsoft.com/office/drawing/2014/main" id="{7D899EC0-F908-4FE3-83F7-F4BB117445D3}"/>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grpSp>
        <p:nvGrpSpPr>
          <p:cNvPr id="3" name="Group 2">
            <a:extLst>
              <a:ext uri="{FF2B5EF4-FFF2-40B4-BE49-F238E27FC236}">
                <a16:creationId xmlns:a16="http://schemas.microsoft.com/office/drawing/2014/main" id="{D2E93F91-B7E3-508B-1A01-E8D8FF0EF4B7}"/>
              </a:ext>
            </a:extLst>
          </p:cNvPr>
          <p:cNvGrpSpPr/>
          <p:nvPr userDrawn="1"/>
        </p:nvGrpSpPr>
        <p:grpSpPr>
          <a:xfrm>
            <a:off x="147207" y="6025649"/>
            <a:ext cx="7805420" cy="708025"/>
            <a:chOff x="3027" y="1204"/>
            <a:chExt cx="12292" cy="1115"/>
          </a:xfrm>
        </p:grpSpPr>
        <p:sp>
          <p:nvSpPr>
            <p:cNvPr id="4" name="TextBox 12">
              <a:extLst>
                <a:ext uri="{FF2B5EF4-FFF2-40B4-BE49-F238E27FC236}">
                  <a16:creationId xmlns:a16="http://schemas.microsoft.com/office/drawing/2014/main" id="{3007BBF5-3568-B610-D803-41174CFBF3DB}"/>
                </a:ext>
              </a:extLst>
            </p:cNvPr>
            <p:cNvSpPr txBox="1"/>
            <p:nvPr userDrawn="1"/>
          </p:nvSpPr>
          <p:spPr>
            <a:xfrm>
              <a:off x="6929" y="1204"/>
              <a:ext cx="8390" cy="111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000" b="0" i="0" dirty="0">
                  <a:solidFill>
                    <a:srgbClr val="000000"/>
                  </a:solidFill>
                  <a:effectLst/>
                  <a:latin typeface="Raleway" pitchFamily="2" charset="0"/>
                </a:rPr>
                <a:t>Le logo «CDC» est la propriété du Département de la santé et des services sociaux des États-Unis, qui a autorisé son utilisation. La présence de ce logo ne signifie pas qu’un produit, un service ou une entreprise ont reçu l’approbation du Département de la santé et des services sociaux ou des Centers for Disease Control and Prevention. </a:t>
              </a:r>
              <a:endParaRPr lang="en-US" sz="1000" dirty="0"/>
            </a:p>
          </p:txBody>
        </p:sp>
        <p:pic>
          <p:nvPicPr>
            <p:cNvPr id="5" name="Picture 4" descr="A logo of the united nations organization&#10;&#10;Description automatically generated with low confidence">
              <a:extLst>
                <a:ext uri="{FF2B5EF4-FFF2-40B4-BE49-F238E27FC236}">
                  <a16:creationId xmlns:a16="http://schemas.microsoft.com/office/drawing/2014/main" id="{FB7C69D6-E567-F326-AD37-43BB045505C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27" y="1216"/>
              <a:ext cx="1524" cy="1008"/>
            </a:xfrm>
            <a:prstGeom prst="rect">
              <a:avLst/>
            </a:prstGeom>
          </p:spPr>
        </p:pic>
        <p:pic>
          <p:nvPicPr>
            <p:cNvPr id="7" name="Picture 6" descr="Logo&#10;&#10;Description automatically generated">
              <a:extLst>
                <a:ext uri="{FF2B5EF4-FFF2-40B4-BE49-F238E27FC236}">
                  <a16:creationId xmlns:a16="http://schemas.microsoft.com/office/drawing/2014/main" id="{8098AF7D-03F1-D1FB-06F4-6D2DFE5B938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057" y="1258"/>
              <a:ext cx="1386" cy="1008"/>
            </a:xfrm>
            <a:prstGeom prst="rect">
              <a:avLst/>
            </a:prstGeom>
          </p:spPr>
        </p:pic>
      </p:grpSp>
      <p:pic>
        <p:nvPicPr>
          <p:cNvPr id="9" name="Picture 8" descr="WHO_RRT_Logo_Horizontal_fr (2)">
            <a:extLst>
              <a:ext uri="{FF2B5EF4-FFF2-40B4-BE49-F238E27FC236}">
                <a16:creationId xmlns:a16="http://schemas.microsoft.com/office/drawing/2014/main" id="{105F86B0-6406-96B9-2275-682EC0FA5922}"/>
              </a:ext>
            </a:extLst>
          </p:cNvPr>
          <p:cNvPicPr>
            <a:picLocks noChangeAspect="1"/>
          </p:cNvPicPr>
          <p:nvPr userDrawn="1"/>
        </p:nvPicPr>
        <p:blipFill>
          <a:blip r:embed="rId6"/>
          <a:stretch>
            <a:fillRect/>
          </a:stretch>
        </p:blipFill>
        <p:spPr>
          <a:xfrm>
            <a:off x="8770736" y="150789"/>
            <a:ext cx="3240000" cy="625303"/>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6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6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6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68"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69" name="Picture 3" descr="Picture 3"/>
          <p:cNvPicPr>
            <a:picLocks noChangeAspect="1"/>
          </p:cNvPicPr>
          <p:nvPr/>
        </p:nvPicPr>
        <p:blipFill>
          <a:blip r:embed="rId4"/>
          <a:stretch>
            <a:fillRect/>
          </a:stretch>
        </p:blipFill>
        <p:spPr>
          <a:xfrm>
            <a:off x="-9143" y="-18868"/>
            <a:ext cx="5453100" cy="660401"/>
          </a:xfrm>
          <a:prstGeom prst="rect">
            <a:avLst/>
          </a:prstGeom>
          <a:ln w="12700">
            <a:miter lim="400000"/>
          </a:ln>
        </p:spPr>
      </p:pic>
      <p:sp>
        <p:nvSpPr>
          <p:cNvPr id="170" name="TextBox 4"/>
          <p:cNvSpPr txBox="1"/>
          <p:nvPr/>
        </p:nvSpPr>
        <p:spPr>
          <a:xfrm>
            <a:off x="275896" y="11103"/>
            <a:ext cx="5453100"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sz="2800" b="1" dirty="0"/>
              <a:t>Clause de non-responsabilité</a:t>
            </a:r>
            <a:endParaRPr sz="2800" b="1" dirty="0"/>
          </a:p>
        </p:txBody>
      </p:sp>
      <p:pic>
        <p:nvPicPr>
          <p:cNvPr id="171"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72" name="Body Level One…"/>
          <p:cNvSpPr txBox="1">
            <a:spLocks noGrp="1"/>
          </p:cNvSpPr>
          <p:nvPr>
            <p:ph type="body" idx="1"/>
          </p:nvPr>
        </p:nvSpPr>
        <p:spPr>
          <a:xfrm>
            <a:off x="797442" y="842963"/>
            <a:ext cx="10450423" cy="5206965"/>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19109B4-9507-BEA6-51D4-A88AA864784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F3AC931F-C2DE-6587-EA3C-9C552D89FAC6}"/>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DB45C4A1-44A7-46D4-9D15-09078E43B06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5" name="Subtitle 5">
            <a:extLst>
              <a:ext uri="{FF2B5EF4-FFF2-40B4-BE49-F238E27FC236}">
                <a16:creationId xmlns:a16="http://schemas.microsoft.com/office/drawing/2014/main" id="{1B6F6F7B-740A-4052-8265-700F9C6369FD}"/>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8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8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8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87" name="TextBox 4"/>
          <p:cNvSpPr txBox="1"/>
          <p:nvPr/>
        </p:nvSpPr>
        <p:spPr>
          <a:xfrm>
            <a:off x="255231" y="-7627"/>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pic>
        <p:nvPicPr>
          <p:cNvPr id="188"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89" name="Body Level One…"/>
          <p:cNvSpPr txBox="1">
            <a:spLocks noGrp="1"/>
          </p:cNvSpPr>
          <p:nvPr>
            <p:ph type="body" sz="half" idx="1"/>
          </p:nvPr>
        </p:nvSpPr>
        <p:spPr>
          <a:xfrm>
            <a:off x="2279575" y="1700808"/>
            <a:ext cx="7416826" cy="4349120"/>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BD7DB-CD48-6074-3063-3820C5BD30B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9B1436E2-3A2A-D5AF-AEBF-BB9DBFA2AA2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3" name="Picture 12" descr="Logo&#10;&#10;Description automatically generated">
            <a:extLst>
              <a:ext uri="{FF2B5EF4-FFF2-40B4-BE49-F238E27FC236}">
                <a16:creationId xmlns:a16="http://schemas.microsoft.com/office/drawing/2014/main" id="{56D4059F-839D-4D09-85AF-6AEA06093D6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4" name="Subtitle 5">
            <a:extLst>
              <a:ext uri="{FF2B5EF4-FFF2-40B4-BE49-F238E27FC236}">
                <a16:creationId xmlns:a16="http://schemas.microsoft.com/office/drawing/2014/main" id="{BC1B6E0E-0FC7-42C4-9A61-C1F8274E5FEC}"/>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7"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9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04" name="Title Text"/>
          <p:cNvSpPr txBox="1">
            <a:spLocks noGrp="1"/>
          </p:cNvSpPr>
          <p:nvPr>
            <p:ph type="title"/>
          </p:nvPr>
        </p:nvSpPr>
        <p:spPr>
          <a:xfrm>
            <a:off x="204724" y="-30963"/>
            <a:ext cx="3571874" cy="646113"/>
          </a:xfrm>
          <a:prstGeom prst="rect">
            <a:avLst/>
          </a:prstGeom>
        </p:spPr>
        <p:txBody>
          <a:bodyPr/>
          <a:lstStyle>
            <a:lvl1pPr defTabSz="289320">
              <a:defRPr sz="3200"/>
            </a:lvl1pPr>
          </a:lstStyle>
          <a:p>
            <a:r>
              <a:t>Title Text</a:t>
            </a:r>
          </a:p>
        </p:txBody>
      </p:sp>
      <p:sp>
        <p:nvSpPr>
          <p:cNvPr id="205" name="Body Level One…"/>
          <p:cNvSpPr txBox="1">
            <a:spLocks noGrp="1"/>
          </p:cNvSpPr>
          <p:nvPr>
            <p:ph type="body" idx="1"/>
          </p:nvPr>
        </p:nvSpPr>
        <p:spPr>
          <a:xfrm>
            <a:off x="2438402" y="1247001"/>
            <a:ext cx="8058616"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1BA7813-68EC-757D-A3D5-22D6CC14B27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4992E515-E64B-9307-D76E-664A07974D6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8B262999-FDBD-4470-A1E3-9FB23DB883B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3" name="Subtitle 5">
            <a:extLst>
              <a:ext uri="{FF2B5EF4-FFF2-40B4-BE49-F238E27FC236}">
                <a16:creationId xmlns:a16="http://schemas.microsoft.com/office/drawing/2014/main" id="{3F295DBA-8363-4ACF-B7C8-152DB4CE07CF}"/>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136933"/>
            <a:ext cx="6714513" cy="858054"/>
          </a:xfrm>
          <a:prstGeom prst="rect">
            <a:avLst/>
          </a:prstGeom>
          <a:ln w="12700">
            <a:miter lim="400000"/>
          </a:ln>
        </p:spPr>
      </p:pic>
      <p:pic>
        <p:nvPicPr>
          <p:cNvPr id="21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0" name="Click to add text"/>
          <p:cNvSpPr txBox="1">
            <a:spLocks noGrp="1"/>
          </p:cNvSpPr>
          <p:nvPr>
            <p:ph type="title" hasCustomPrompt="1"/>
          </p:nvPr>
        </p:nvSpPr>
        <p:spPr>
          <a:xfrm>
            <a:off x="287381" y="-30963"/>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21"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B19125-12BA-258B-9001-8BC04402283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82693BD4-9ACB-A1D9-A779-C9516B4AED05}"/>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CD069D13-CBB0-46AF-8A63-62742704933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3" name="Subtitle 5">
            <a:extLst>
              <a:ext uri="{FF2B5EF4-FFF2-40B4-BE49-F238E27FC236}">
                <a16:creationId xmlns:a16="http://schemas.microsoft.com/office/drawing/2014/main" id="{E7F0B4C6-A2FC-4DE6-9863-EA7F25DE52A3}"/>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6"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37" name="Click to add text"/>
          <p:cNvSpPr txBox="1">
            <a:spLocks noGrp="1"/>
          </p:cNvSpPr>
          <p:nvPr>
            <p:ph type="title" hasCustomPrompt="1"/>
          </p:nvPr>
        </p:nvSpPr>
        <p:spPr>
          <a:xfrm>
            <a:off x="256385" y="-20444"/>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00A0214E-8D88-6897-7434-2C1B437845B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450ABDF1-5A1C-A70D-9211-1B22819C7A62}"/>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30A72237-EF90-4040-8116-47244A3E66D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3" name="Subtitle 5">
            <a:extLst>
              <a:ext uri="{FF2B5EF4-FFF2-40B4-BE49-F238E27FC236}">
                <a16:creationId xmlns:a16="http://schemas.microsoft.com/office/drawing/2014/main" id="{61D421D5-A907-469D-A40E-EA29A09F8054}"/>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4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2"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53" name="Click to add text"/>
          <p:cNvSpPr txBox="1">
            <a:spLocks noGrp="1"/>
          </p:cNvSpPr>
          <p:nvPr>
            <p:ph type="title" hasCustomPrompt="1"/>
          </p:nvPr>
        </p:nvSpPr>
        <p:spPr>
          <a:xfrm>
            <a:off x="297713" y="70581"/>
            <a:ext cx="3571875" cy="646114"/>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C1ABD102-EB38-FDAB-4FAB-578CFA03387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450F52-BDEE-5680-ACC3-F77471DD4368}"/>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CA093EE-55BF-FFA3-0336-5D41720FFE9E}"/>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D1 Satisfaction level</a:t>
            </a:r>
          </a:p>
        </p:txBody>
      </p:sp>
      <p:pic>
        <p:nvPicPr>
          <p:cNvPr id="12" name="Picture 11" descr="Logo&#10;&#10;Description automatically generated">
            <a:extLst>
              <a:ext uri="{FF2B5EF4-FFF2-40B4-BE49-F238E27FC236}">
                <a16:creationId xmlns:a16="http://schemas.microsoft.com/office/drawing/2014/main" id="{63B5A65D-B3FB-4441-A4AB-B2FF69C1EC7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latin typeface="+mn-lt"/>
                <a:ea typeface="+mn-ea"/>
                <a:cs typeface="+mn-cs"/>
                <a:sym typeface="Source Sans Pro Regular"/>
              </a:defRPr>
            </a:pPr>
            <a:endParaRPr/>
          </a:p>
        </p:txBody>
      </p:sp>
      <p:pic>
        <p:nvPicPr>
          <p:cNvPr id="195"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96" name="TextBox 4"/>
          <p:cNvSpPr txBox="1"/>
          <p:nvPr/>
        </p:nvSpPr>
        <p:spPr>
          <a:xfrm>
            <a:off x="848701" y="-618316"/>
            <a:ext cx="262784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lvl1pPr>
          </a:lstStyle>
          <a:p>
            <a:endParaRPr dirty="0"/>
          </a:p>
        </p:txBody>
      </p:sp>
      <p:pic>
        <p:nvPicPr>
          <p:cNvPr id="197"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8"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2422C96-9B90-DAD1-7AA0-F9B40AA8F54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7" y="85064"/>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lang="hu-HU" dirty="0" err="1"/>
              <a:t>Disclaimer</a:t>
            </a:r>
            <a:endParaRPr lang="hu-HU" dirty="0"/>
          </a:p>
        </p:txBody>
      </p:sp>
      <p:sp>
        <p:nvSpPr>
          <p:cNvPr id="15" name="TextBox 7">
            <a:extLst>
              <a:ext uri="{FF2B5EF4-FFF2-40B4-BE49-F238E27FC236}">
                <a16:creationId xmlns:a16="http://schemas.microsoft.com/office/drawing/2014/main" id="{BDA6A47E-DB83-4DF7-9844-423828D20540}"/>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Managers Training Package</a:t>
            </a:r>
            <a:endParaRPr dirty="0"/>
          </a:p>
        </p:txBody>
      </p:sp>
      <p:pic>
        <p:nvPicPr>
          <p:cNvPr id="16" name="Picture 15" descr="Logo&#10;&#10;Description automatically generated">
            <a:extLst>
              <a:ext uri="{FF2B5EF4-FFF2-40B4-BE49-F238E27FC236}">
                <a16:creationId xmlns:a16="http://schemas.microsoft.com/office/drawing/2014/main" id="{C9EBF063-9B06-4CA7-B631-F13A7D5C59E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7" name="Subtitle 5">
            <a:extLst>
              <a:ext uri="{FF2B5EF4-FFF2-40B4-BE49-F238E27FC236}">
                <a16:creationId xmlns:a16="http://schemas.microsoft.com/office/drawing/2014/main" id="{F34FC1A3-09A2-4124-838E-EBE9805C94CF}"/>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D1 Satisfaction level</a:t>
            </a:r>
          </a:p>
        </p:txBody>
      </p:sp>
    </p:spTree>
    <p:extLst>
      <p:ext uri="{BB962C8B-B14F-4D97-AF65-F5344CB8AC3E}">
        <p14:creationId xmlns:p14="http://schemas.microsoft.com/office/powerpoint/2010/main" val="158366335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4" name="Subtitle 5"/>
          <p:cNvSpPr txBox="1"/>
          <p:nvPr/>
        </p:nvSpPr>
        <p:spPr>
          <a:xfrm>
            <a:off x="8061960" y="665669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lvl1pPr defTabSz="289320">
              <a:defRPr sz="3200"/>
            </a:lvl1p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5B0714-5A3A-4A99-D301-A6EB411095D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3" name="Picture 12" descr="Logo&#10;&#10;Description automatically generated">
            <a:extLst>
              <a:ext uri="{FF2B5EF4-FFF2-40B4-BE49-F238E27FC236}">
                <a16:creationId xmlns:a16="http://schemas.microsoft.com/office/drawing/2014/main" id="{043B496B-C2A9-4DA6-A8DA-603B6AEBBFD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4" name="Subtitle 5">
            <a:extLst>
              <a:ext uri="{FF2B5EF4-FFF2-40B4-BE49-F238E27FC236}">
                <a16:creationId xmlns:a16="http://schemas.microsoft.com/office/drawing/2014/main" id="{DCE95A63-0402-4A91-A40C-DEFCE4BF1511}"/>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63" name="TextBox 5"/>
          <p:cNvSpPr txBox="1"/>
          <p:nvPr/>
        </p:nvSpPr>
        <p:spPr>
          <a:xfrm>
            <a:off x="388934" y="784784"/>
            <a:ext cx="280302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1F7C07D-53CB-AF3F-6B76-E3DC2D3B308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EDF47DA-0A74-A2C2-86FD-1F67C30377B8}"/>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0E7AA379-F08B-D4A1-1181-2483BBE1A0C0}"/>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479995F4-6152-43EE-A42E-32EAEC7DBBF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0" name="Rounded Rectangle 4"/>
          <p:cNvSpPr/>
          <p:nvPr/>
        </p:nvSpPr>
        <p:spPr>
          <a:xfrm flipV="1">
            <a:off x="388934" y="167587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81" name="TextBox 5"/>
          <p:cNvSpPr txBox="1"/>
          <p:nvPr/>
        </p:nvSpPr>
        <p:spPr>
          <a:xfrm>
            <a:off x="388866" y="655354"/>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F47E2A-62D8-B86E-D2AC-03354E0FCD6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80BB859-72AA-4342-8263-5FC9D358619F}"/>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8208DBE-E863-EF97-5286-CB4D955DAF30}"/>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1BFC169C-522B-4E94-BD3D-33236FA2900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8" name="Rounded Rectangle 4"/>
          <p:cNvSpPr/>
          <p:nvPr/>
        </p:nvSpPr>
        <p:spPr>
          <a:xfrm flipV="1">
            <a:off x="302161" y="1710825"/>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9" name="TextBox 6"/>
          <p:cNvSpPr txBox="1"/>
          <p:nvPr/>
        </p:nvSpPr>
        <p:spPr>
          <a:xfrm>
            <a:off x="302097" y="633604"/>
            <a:ext cx="3687978"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a:t>
            </a:r>
            <a:r>
              <a:rPr lang="hu-HU" b="1" dirty="0"/>
              <a:t> </a:t>
            </a:r>
            <a:r>
              <a:rPr b="1" dirty="0"/>
              <a:t>resources</a:t>
            </a:r>
          </a:p>
        </p:txBody>
      </p:sp>
      <p:sp>
        <p:nvSpPr>
          <p:cNvPr id="10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DEDD0D8-07D6-8960-2DAC-186AE495DB6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3030544C-0616-9F1F-5294-4F9B6F6B9519}"/>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CF9CEBB-51B1-18D2-D502-628F538EB89E}"/>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151EFE40-C9D5-40D3-BF5F-9299B23905F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6"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17"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F069213-930A-78C3-274C-74D789B5B57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BFA84F1-8153-262F-206D-8A9FE92E6E06}"/>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410E9D3-9469-AD30-1CF9-4940638E7945}"/>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089F5690-76BF-40B6-9EF2-D7FDEFD3F1C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3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3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40"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41"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defTabSz="289320">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a:spcBef>
                <a:spcPts val="30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926E5A7A-30EA-18E0-4C78-C08605BDF10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5AD0E41B-5D3A-C5C9-A55B-0DCE78510E42}"/>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1" name="Picture 10" descr="Logo&#10;&#10;Description automatically generated">
            <a:extLst>
              <a:ext uri="{FF2B5EF4-FFF2-40B4-BE49-F238E27FC236}">
                <a16:creationId xmlns:a16="http://schemas.microsoft.com/office/drawing/2014/main" id="{589767A7-9622-422C-92EC-EC7A3C83A21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2" name="Subtitle 5">
            <a:extLst>
              <a:ext uri="{FF2B5EF4-FFF2-40B4-BE49-F238E27FC236}">
                <a16:creationId xmlns:a16="http://schemas.microsoft.com/office/drawing/2014/main" id="{0E6F3F18-789D-4CBD-89EB-4EB64922C367}"/>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 name="Slide Number">
            <a:extLst>
              <a:ext uri="{FF2B5EF4-FFF2-40B4-BE49-F238E27FC236}">
                <a16:creationId xmlns:a16="http://schemas.microsoft.com/office/drawing/2014/main" id="{451D44C9-8AFB-FEE3-9378-5F0F01CED77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DEC23B65-AEEE-939F-FAE5-8894EF8265DC}"/>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9" name="Picture 8" descr="Logo&#10;&#10;Description automatically generated">
            <a:extLst>
              <a:ext uri="{FF2B5EF4-FFF2-40B4-BE49-F238E27FC236}">
                <a16:creationId xmlns:a16="http://schemas.microsoft.com/office/drawing/2014/main" id="{550FE080-AD00-441E-B5AF-6C13D14E890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0" name="Subtitle 5">
            <a:extLst>
              <a:ext uri="{FF2B5EF4-FFF2-40B4-BE49-F238E27FC236}">
                <a16:creationId xmlns:a16="http://schemas.microsoft.com/office/drawing/2014/main" id="{F4BDFAED-4B2B-484F-B161-604C9B7C83B7}"/>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image" Target="../media/image4.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20"/>
          <a:stretch>
            <a:fillRect/>
          </a:stretch>
        </p:blipFill>
        <p:spPr>
          <a:xfrm>
            <a:off x="74342" y="6310295"/>
            <a:ext cx="1548719" cy="474296"/>
          </a:xfrm>
          <a:prstGeom prst="rect">
            <a:avLst/>
          </a:prstGeom>
          <a:ln w="12700">
            <a:miter lim="400000"/>
          </a:ln>
        </p:spPr>
      </p:pic>
      <p:sp>
        <p:nvSpPr>
          <p:cNvPr id="6" name="Subtitle 5"/>
          <p:cNvSpPr txBox="1"/>
          <p:nvPr/>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
        <p:nvSpPr>
          <p:cNvPr id="7" name="Subtitle 5"/>
          <p:cNvSpPr txBox="1"/>
          <p:nvPr/>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724419"/>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535249" y="1707098"/>
            <a:ext cx="10972800" cy="1359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a:t>
            </a:r>
            <a:r>
              <a:rPr lang="hu-HU" dirty="0" err="1"/>
              <a:t>ive</a:t>
            </a:r>
            <a:endParaRPr dirty="0"/>
          </a:p>
        </p:txBody>
      </p:sp>
      <p:sp>
        <p:nvSpPr>
          <p:cNvPr id="13" name="Slide Number">
            <a:extLst>
              <a:ext uri="{FF2B5EF4-FFF2-40B4-BE49-F238E27FC236}">
                <a16:creationId xmlns:a16="http://schemas.microsoft.com/office/drawing/2014/main" id="{68AFEBA9-A2C2-7130-6231-2C538EC5CD2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Picture 13" descr="Logo&#10;&#10;Description automatically generated">
            <a:extLst>
              <a:ext uri="{FF2B5EF4-FFF2-40B4-BE49-F238E27FC236}">
                <a16:creationId xmlns:a16="http://schemas.microsoft.com/office/drawing/2014/main" id="{7DB19801-C781-4632-980E-B120F158A991}"/>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mailto:ihrhrt@who.int" TargetMode="Externa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Text Placeholder 3"/>
          <p:cNvSpPr txBox="1">
            <a:spLocks noGrp="1"/>
          </p:cNvSpPr>
          <p:nvPr>
            <p:ph type="body" sz="quarter" idx="1"/>
          </p:nvPr>
        </p:nvSpPr>
        <p:spPr>
          <a:xfrm>
            <a:off x="5136776" y="3491867"/>
            <a:ext cx="6314491" cy="914401"/>
          </a:xfrm>
          <a:prstGeom prst="rect">
            <a:avLst/>
          </a:prstGeom>
        </p:spPr>
        <p:txBody>
          <a:bodyPr lIns="45719" tIns="45720" rIns="45719" bIns="45720" anchor="ctr">
            <a:normAutofit/>
          </a:bodyPr>
          <a:lstStyle>
            <a:lvl1pPr>
              <a:defRPr sz="2800">
                <a:solidFill>
                  <a:srgbClr val="002060"/>
                </a:solidFill>
              </a:defRPr>
            </a:lvl1pPr>
          </a:lstStyle>
          <a:p>
            <a:pPr algn="ctr">
              <a:defRPr>
                <a:highlight>
                  <a:srgbClr val="FFFF00"/>
                </a:highlight>
              </a:defRPr>
            </a:pPr>
            <a:r>
              <a:rPr lang="en-US" dirty="0"/>
              <a:t>Dates</a:t>
            </a:r>
            <a:r>
              <a:rPr dirty="0"/>
              <a:t>, </a:t>
            </a:r>
            <a:r>
              <a:rPr lang="en-US" dirty="0" err="1"/>
              <a:t>ville</a:t>
            </a:r>
            <a:r>
              <a:rPr lang="en-US" dirty="0"/>
              <a:t> et</a:t>
            </a:r>
            <a:r>
              <a:rPr dirty="0"/>
              <a:t> pays de la formation</a:t>
            </a:r>
          </a:p>
        </p:txBody>
      </p:sp>
      <p:sp>
        <p:nvSpPr>
          <p:cNvPr id="264" name="Title 1"/>
          <p:cNvSpPr txBox="1">
            <a:spLocks noGrp="1"/>
          </p:cNvSpPr>
          <p:nvPr>
            <p:ph type="title"/>
          </p:nvPr>
        </p:nvSpPr>
        <p:spPr>
          <a:xfrm>
            <a:off x="517796" y="1587568"/>
            <a:ext cx="5147023" cy="2410276"/>
          </a:xfrm>
          <a:prstGeom prst="rect">
            <a:avLst/>
          </a:prstGeom>
        </p:spPr>
        <p:txBody>
          <a:bodyPr lIns="45719" tIns="45720" rIns="45719" bIns="45720" anchor="ctr">
            <a:normAutofit/>
          </a:bodyPr>
          <a:lstStyle/>
          <a:p>
            <a:pPr>
              <a:defRPr b="1"/>
            </a:pPr>
            <a:r>
              <a:rPr dirty="0"/>
              <a:t>Atelier pour les </a:t>
            </a:r>
            <a:r>
              <a:rPr dirty="0" err="1"/>
              <a:t>gestionnaires</a:t>
            </a:r>
            <a:r>
              <a:rPr dirty="0"/>
              <a:t> des EIR</a:t>
            </a:r>
            <a:br>
              <a:rPr dirty="0"/>
            </a:br>
            <a:br>
              <a:rPr dirty="0"/>
            </a:br>
            <a:r>
              <a:rPr dirty="0" err="1"/>
              <a:t>Évaluation</a:t>
            </a:r>
            <a:r>
              <a:rPr dirty="0"/>
              <a:t> </a:t>
            </a:r>
            <a:r>
              <a:rPr dirty="0" err="1"/>
              <a:t>quotidienne</a:t>
            </a:r>
            <a:endParaRPr dirty="0"/>
          </a:p>
        </p:txBody>
      </p:sp>
      <p:sp>
        <p:nvSpPr>
          <p:cNvPr id="265" name="TextBox 1"/>
          <p:cNvSpPr txBox="1"/>
          <p:nvPr/>
        </p:nvSpPr>
        <p:spPr>
          <a:xfrm>
            <a:off x="609599" y="644964"/>
            <a:ext cx="2468565" cy="923330"/>
          </a:xfrm>
          <a:prstGeom prst="rect">
            <a:avLst/>
          </a:prstGeom>
          <a:solidFill>
            <a:srgbClr val="FFFF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defRPr>
                <a:latin typeface="+mn-lt"/>
                <a:ea typeface="+mn-ea"/>
                <a:cs typeface="+mn-cs"/>
                <a:sym typeface="Source Sans Pro Regular"/>
              </a:defRPr>
            </a:lvl1pPr>
          </a:lstStyle>
          <a:p>
            <a:pPr>
              <a:defRPr>
                <a:highlight>
                  <a:srgbClr val="FFFF00"/>
                </a:highlight>
              </a:defRPr>
            </a:pPr>
            <a:r>
              <a:rPr dirty="0" err="1"/>
              <a:t>Insérer</a:t>
            </a:r>
            <a:r>
              <a:rPr dirty="0"/>
              <a:t> </a:t>
            </a:r>
            <a:r>
              <a:rPr dirty="0" err="1"/>
              <a:t>lʼemblème</a:t>
            </a:r>
            <a:r>
              <a:rPr dirty="0"/>
              <a:t>/le </a:t>
            </a:r>
            <a:r>
              <a:rPr dirty="0" err="1"/>
              <a:t>drapeau</a:t>
            </a:r>
            <a:r>
              <a:rPr dirty="0"/>
              <a:t> du pays</a:t>
            </a:r>
            <a:r>
              <a:rPr lang="fr-FR" dirty="0"/>
              <a:t>/</a:t>
            </a:r>
            <a:r>
              <a:rPr dirty="0"/>
              <a:t>le logo de </a:t>
            </a:r>
            <a:r>
              <a:rPr dirty="0" err="1"/>
              <a:t>l’institution</a:t>
            </a:r>
            <a:endParaRPr dirty="0">
              <a:highlight>
                <a:srgbClr val="FFFF00"/>
              </a:highlight>
            </a:endParaRPr>
          </a:p>
        </p:txBody>
      </p:sp>
      <p:sp>
        <p:nvSpPr>
          <p:cNvPr id="266" name="Title 2"/>
          <p:cNvSpPr txBox="1"/>
          <p:nvPr/>
        </p:nvSpPr>
        <p:spPr>
          <a:xfrm>
            <a:off x="595415" y="3429000"/>
            <a:ext cx="1931946" cy="568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pPr defTabSz="245922">
              <a:lnSpc>
                <a:spcPct val="72000"/>
              </a:lnSpc>
              <a:spcBef>
                <a:spcPts val="500"/>
              </a:spcBef>
              <a:defRPr sz="1360">
                <a:solidFill>
                  <a:srgbClr val="002060"/>
                </a:solidFill>
                <a:latin typeface="+mn-lt"/>
                <a:ea typeface="+mn-ea"/>
                <a:cs typeface="+mn-cs"/>
                <a:sym typeface="Source Sans Pro Regular"/>
              </a:defRPr>
            </a:pPr>
            <a:br/>
            <a:r>
              <a:t>Nom du présentateur/de la présentatrice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1"/>
          <p:cNvSpPr txBox="1">
            <a:spLocks noGrp="1"/>
          </p:cNvSpPr>
          <p:nvPr>
            <p:ph type="body" idx="1"/>
          </p:nvPr>
        </p:nvSpPr>
        <p:spPr>
          <a:xfrm>
            <a:off x="534186" y="2826108"/>
            <a:ext cx="11123629" cy="1205784"/>
          </a:xfrm>
          <a:prstGeom prst="rect">
            <a:avLst/>
          </a:prstGeom>
        </p:spPr>
        <p:txBody>
          <a:bodyPr>
            <a:normAutofit fontScale="92500" lnSpcReduction="10000"/>
          </a:bodyPr>
          <a:lstStyle/>
          <a:p>
            <a:pPr algn="ctr"/>
            <a:r>
              <a:t>Recueillir les commentaires des participants sur différents aspects de lʼatelier (contenu, méthodologie, supports, animation, logistique) afin de renforcer les bonnes pratiques et de corriger les points à améliorer au cours des jours suivants et des prochaines sessions de la formation. </a:t>
            </a:r>
          </a:p>
        </p:txBody>
      </p:sp>
      <p:sp>
        <p:nvSpPr>
          <p:cNvPr id="269" name="Rectangle 2"/>
          <p:cNvSpPr txBox="1">
            <a:spLocks noGrp="1"/>
          </p:cNvSpPr>
          <p:nvPr>
            <p:ph type="title"/>
          </p:nvPr>
        </p:nvSpPr>
        <p:spPr>
          <a:xfrm>
            <a:off x="256383" y="-20444"/>
            <a:ext cx="6897451" cy="646113"/>
          </a:xfrm>
          <a:prstGeom prst="rect">
            <a:avLst/>
          </a:prstGeom>
        </p:spPr>
        <p:txBody>
          <a:bodyPr lIns="45719" tIns="45720" rIns="45719" bIns="45720" anchor="ctr">
            <a:normAutofit/>
          </a:bodyPr>
          <a:lstStyle>
            <a:lvl1pPr>
              <a:defRPr>
                <a:latin typeface="Source Sans Pro Bold"/>
                <a:ea typeface="Source Sans Pro Bold"/>
                <a:cs typeface="Source Sans Pro Bold"/>
                <a:sym typeface="Source Sans Pro Bold"/>
              </a:defRPr>
            </a:lvl1pPr>
          </a:lstStyle>
          <a:p>
            <a:pPr>
              <a:defRPr b="1"/>
            </a:pPr>
            <a:r>
              <a:rPr dirty="0" err="1"/>
              <a:t>Objectifs</a:t>
            </a:r>
            <a:r>
              <a:rPr dirty="0"/>
              <a:t> de </a:t>
            </a:r>
            <a:r>
              <a:rPr dirty="0" err="1"/>
              <a:t>l’évaluation</a:t>
            </a:r>
            <a:r>
              <a:rPr dirty="0"/>
              <a:t> </a:t>
            </a:r>
            <a:r>
              <a:rPr dirty="0" err="1"/>
              <a:t>quotidienne</a:t>
            </a:r>
            <a:endParaRPr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1"/>
          <p:cNvSpPr txBox="1">
            <a:spLocks noGrp="1"/>
          </p:cNvSpPr>
          <p:nvPr>
            <p:ph type="body" idx="1"/>
          </p:nvPr>
        </p:nvSpPr>
        <p:spPr>
          <a:xfrm>
            <a:off x="534186" y="2826108"/>
            <a:ext cx="11123629" cy="2575454"/>
          </a:xfrm>
          <a:prstGeom prst="rect">
            <a:avLst/>
          </a:prstGeom>
        </p:spPr>
        <p:txBody>
          <a:bodyPr lIns="45719" tIns="45720" rIns="45719" bIns="45720" anchor="t">
            <a:normAutofit fontScale="92500" lnSpcReduction="10000"/>
          </a:bodyPr>
          <a:lstStyle/>
          <a:p>
            <a:pPr algn="ctr">
              <a:defRPr>
                <a:highlight>
                  <a:srgbClr val="FFFF00"/>
                </a:highlight>
              </a:defRPr>
            </a:pPr>
            <a:r>
              <a:rPr dirty="0"/>
              <a:t>Pour la mise </a:t>
            </a:r>
            <a:r>
              <a:rPr dirty="0" err="1"/>
              <a:t>en</a:t>
            </a:r>
            <a:r>
              <a:rPr dirty="0"/>
              <a:t> </a:t>
            </a:r>
            <a:r>
              <a:rPr dirty="0" err="1"/>
              <a:t>œuvre</a:t>
            </a:r>
            <a:r>
              <a:rPr dirty="0"/>
              <a:t> de </a:t>
            </a:r>
            <a:r>
              <a:rPr dirty="0" err="1"/>
              <a:t>lʼévaluation</a:t>
            </a:r>
            <a:r>
              <a:rPr dirty="0"/>
              <a:t> </a:t>
            </a:r>
            <a:r>
              <a:rPr dirty="0" err="1"/>
              <a:t>quotidienne</a:t>
            </a:r>
            <a:r>
              <a:rPr dirty="0"/>
              <a:t>, deux options </a:t>
            </a:r>
            <a:r>
              <a:rPr dirty="0" err="1"/>
              <a:t>sont</a:t>
            </a:r>
            <a:r>
              <a:rPr dirty="0"/>
              <a:t> </a:t>
            </a:r>
            <a:r>
              <a:rPr dirty="0" err="1"/>
              <a:t>proposées</a:t>
            </a:r>
            <a:r>
              <a:rPr dirty="0"/>
              <a:t> dans le cadre de </a:t>
            </a:r>
            <a:r>
              <a:rPr dirty="0" err="1"/>
              <a:t>ce</a:t>
            </a:r>
            <a:r>
              <a:rPr dirty="0"/>
              <a:t> </a:t>
            </a:r>
            <a:r>
              <a:rPr dirty="0" err="1"/>
              <a:t>programme</a:t>
            </a:r>
            <a:r>
              <a:rPr dirty="0"/>
              <a:t> :</a:t>
            </a:r>
          </a:p>
          <a:p>
            <a:pPr algn="ctr"/>
            <a:endParaRPr dirty="0">
              <a:highlight>
                <a:srgbClr val="FFFF00"/>
              </a:highlight>
            </a:endParaRPr>
          </a:p>
          <a:p>
            <a:pPr algn="ctr">
              <a:defRPr>
                <a:highlight>
                  <a:srgbClr val="FFFF00"/>
                </a:highlight>
              </a:defRPr>
            </a:pPr>
            <a:r>
              <a:rPr b="1" dirty="0"/>
              <a:t>Option 1 :</a:t>
            </a:r>
            <a:r>
              <a:rPr dirty="0"/>
              <a:t> des questions </a:t>
            </a:r>
            <a:r>
              <a:rPr err="1"/>
              <a:t>permettant</a:t>
            </a:r>
            <a:r>
              <a:rPr dirty="0"/>
              <a:t> de </a:t>
            </a:r>
            <a:r>
              <a:rPr err="1"/>
              <a:t>créer</a:t>
            </a:r>
            <a:r>
              <a:rPr dirty="0"/>
              <a:t> un </a:t>
            </a:r>
            <a:r>
              <a:rPr err="1"/>
              <a:t>formulaire</a:t>
            </a:r>
            <a:r>
              <a:rPr dirty="0"/>
              <a:t> </a:t>
            </a:r>
            <a:r>
              <a:rPr err="1"/>
              <a:t>dʼévaluation</a:t>
            </a:r>
            <a:r>
              <a:rPr dirty="0"/>
              <a:t> </a:t>
            </a:r>
            <a:r>
              <a:rPr err="1"/>
              <a:t>en</a:t>
            </a:r>
            <a:r>
              <a:rPr dirty="0"/>
              <a:t> </a:t>
            </a:r>
            <a:r>
              <a:rPr err="1"/>
              <a:t>ligne</a:t>
            </a:r>
            <a:r>
              <a:rPr dirty="0"/>
              <a:t>, à </a:t>
            </a:r>
            <a:r>
              <a:rPr err="1"/>
              <a:t>compléter</a:t>
            </a:r>
            <a:r>
              <a:rPr dirty="0"/>
              <a:t> </a:t>
            </a:r>
            <a:r>
              <a:rPr err="1"/>
              <a:t>individuellement</a:t>
            </a:r>
            <a:r>
              <a:rPr dirty="0"/>
              <a:t> (</a:t>
            </a:r>
            <a:r>
              <a:rPr err="1"/>
              <a:t>voir</a:t>
            </a:r>
            <a:r>
              <a:rPr dirty="0"/>
              <a:t> le </a:t>
            </a:r>
            <a:r>
              <a:rPr err="1"/>
              <a:t>fichier</a:t>
            </a:r>
            <a:r>
              <a:rPr dirty="0"/>
              <a:t> Word </a:t>
            </a:r>
            <a:r>
              <a:rPr err="1"/>
              <a:t>dont</a:t>
            </a:r>
            <a:r>
              <a:rPr dirty="0"/>
              <a:t> le nom </a:t>
            </a:r>
            <a:r>
              <a:rPr err="1"/>
              <a:t>est</a:t>
            </a:r>
            <a:r>
              <a:rPr dirty="0"/>
              <a:t> </a:t>
            </a:r>
            <a:r>
              <a:rPr b="1" dirty="0"/>
              <a:t>RRT_MW_daily_evaluation_V1_Aug_2024_fr</a:t>
            </a:r>
            <a:r>
              <a:rPr dirty="0"/>
              <a:t>)</a:t>
            </a:r>
          </a:p>
          <a:p>
            <a:pPr algn="ctr">
              <a:defRPr>
                <a:highlight>
                  <a:srgbClr val="FFFF00"/>
                </a:highlight>
              </a:defRPr>
            </a:pPr>
            <a:r>
              <a:rPr b="1" dirty="0"/>
              <a:t>Option 2 :</a:t>
            </a:r>
            <a:r>
              <a:rPr dirty="0"/>
              <a:t> </a:t>
            </a:r>
            <a:r>
              <a:rPr dirty="0" err="1"/>
              <a:t>une</a:t>
            </a:r>
            <a:r>
              <a:rPr dirty="0"/>
              <a:t> </a:t>
            </a:r>
            <a:r>
              <a:rPr dirty="0" err="1"/>
              <a:t>méthode</a:t>
            </a:r>
            <a:r>
              <a:rPr dirty="0"/>
              <a:t> </a:t>
            </a:r>
            <a:r>
              <a:rPr dirty="0" err="1"/>
              <a:t>permettant</a:t>
            </a:r>
            <a:r>
              <a:rPr dirty="0"/>
              <a:t> </a:t>
            </a:r>
            <a:r>
              <a:rPr dirty="0" err="1"/>
              <a:t>dʼorganiser</a:t>
            </a:r>
            <a:r>
              <a:rPr dirty="0"/>
              <a:t> à la fin de </a:t>
            </a:r>
            <a:r>
              <a:rPr dirty="0" err="1"/>
              <a:t>chaque</a:t>
            </a:r>
            <a:r>
              <a:rPr dirty="0"/>
              <a:t> </a:t>
            </a:r>
            <a:r>
              <a:rPr dirty="0" err="1"/>
              <a:t>journée</a:t>
            </a:r>
            <a:r>
              <a:rPr dirty="0"/>
              <a:t>, </a:t>
            </a:r>
            <a:r>
              <a:rPr dirty="0" err="1"/>
              <a:t>en</a:t>
            </a:r>
            <a:r>
              <a:rPr dirty="0"/>
              <a:t> </a:t>
            </a:r>
            <a:r>
              <a:rPr dirty="0" err="1"/>
              <a:t>constituant</a:t>
            </a:r>
            <a:r>
              <a:rPr dirty="0"/>
              <a:t> de petits </a:t>
            </a:r>
            <a:r>
              <a:rPr dirty="0" err="1"/>
              <a:t>groupes</a:t>
            </a:r>
            <a:r>
              <a:rPr dirty="0"/>
              <a:t>, </a:t>
            </a:r>
            <a:r>
              <a:rPr dirty="0" err="1"/>
              <a:t>une</a:t>
            </a:r>
            <a:r>
              <a:rPr dirty="0"/>
              <a:t> </a:t>
            </a:r>
            <a:r>
              <a:rPr dirty="0" err="1"/>
              <a:t>brève</a:t>
            </a:r>
            <a:r>
              <a:rPr dirty="0"/>
              <a:t> </a:t>
            </a:r>
            <a:r>
              <a:rPr dirty="0" err="1"/>
              <a:t>évaluation</a:t>
            </a:r>
            <a:r>
              <a:rPr dirty="0"/>
              <a:t> au </a:t>
            </a:r>
            <a:r>
              <a:rPr dirty="0" err="1"/>
              <a:t>moyen</a:t>
            </a:r>
            <a:r>
              <a:rPr dirty="0"/>
              <a:t> de </a:t>
            </a:r>
            <a:r>
              <a:rPr dirty="0" err="1"/>
              <a:t>post-it</a:t>
            </a:r>
            <a:r>
              <a:rPr dirty="0"/>
              <a:t> </a:t>
            </a:r>
            <a:r>
              <a:rPr dirty="0" err="1"/>
              <a:t>ou</a:t>
            </a:r>
            <a:r>
              <a:rPr dirty="0"/>
              <a:t> de morceaux de papier </a:t>
            </a:r>
          </a:p>
        </p:txBody>
      </p:sp>
      <p:sp>
        <p:nvSpPr>
          <p:cNvPr id="269" name="Rectangle 2"/>
          <p:cNvSpPr txBox="1">
            <a:spLocks noGrp="1"/>
          </p:cNvSpPr>
          <p:nvPr>
            <p:ph type="title"/>
          </p:nvPr>
        </p:nvSpPr>
        <p:spPr>
          <a:xfrm>
            <a:off x="256383" y="-20444"/>
            <a:ext cx="7126051" cy="646113"/>
          </a:xfrm>
          <a:prstGeom prst="rect">
            <a:avLst/>
          </a:prstGeom>
        </p:spPr>
        <p:txBody>
          <a:bodyPr lIns="45719" tIns="45720" rIns="45719" bIns="45720" anchor="ctr">
            <a:normAutofit/>
          </a:bodyPr>
          <a:lstStyle>
            <a:lvl1pPr>
              <a:defRPr>
                <a:latin typeface="Source Sans Pro Bold"/>
                <a:ea typeface="Source Sans Pro Bold"/>
                <a:cs typeface="Source Sans Pro Bold"/>
                <a:sym typeface="Source Sans Pro Bold"/>
              </a:defRPr>
            </a:lvl1pPr>
          </a:lstStyle>
          <a:p>
            <a:pPr>
              <a:defRPr b="1"/>
            </a:pPr>
            <a:r>
              <a:rPr dirty="0"/>
              <a:t>Remarque à </a:t>
            </a:r>
            <a:r>
              <a:rPr dirty="0" err="1"/>
              <a:t>l’intention</a:t>
            </a:r>
            <a:r>
              <a:rPr dirty="0"/>
              <a:t> des animateurs</a:t>
            </a:r>
          </a:p>
        </p:txBody>
      </p:sp>
    </p:spTree>
    <p:extLst>
      <p:ext uri="{BB962C8B-B14F-4D97-AF65-F5344CB8AC3E}">
        <p14:creationId xmlns:p14="http://schemas.microsoft.com/office/powerpoint/2010/main" val="59885500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Rectangle 2"/>
          <p:cNvSpPr txBox="1">
            <a:spLocks noGrp="1"/>
          </p:cNvSpPr>
          <p:nvPr>
            <p:ph type="title"/>
          </p:nvPr>
        </p:nvSpPr>
        <p:spPr>
          <a:xfrm>
            <a:off x="145312" y="63133"/>
            <a:ext cx="5188689" cy="646114"/>
          </a:xfrm>
          <a:prstGeom prst="rect">
            <a:avLst/>
          </a:prstGeom>
        </p:spPr>
        <p:txBody>
          <a:bodyPr lIns="45719" tIns="45720" rIns="45719" bIns="45720" anchor="ctr">
            <a:normAutofit/>
          </a:bodyPr>
          <a:lstStyle>
            <a:lvl1pPr>
              <a:defRPr sz="3200"/>
            </a:lvl1pPr>
          </a:lstStyle>
          <a:p>
            <a:pPr>
              <a:defRPr b="1"/>
            </a:pPr>
            <a:r>
              <a:rPr dirty="0">
                <a:latin typeface="Source Sans Pro Bold" panose="020B0703030403020204" pitchFamily="34" charset="0"/>
                <a:ea typeface="Source Sans Pro Bold" panose="020B0703030403020204" pitchFamily="34" charset="0"/>
              </a:rPr>
              <a:t>Option 1</a:t>
            </a:r>
          </a:p>
        </p:txBody>
      </p:sp>
      <p:sp>
        <p:nvSpPr>
          <p:cNvPr id="270" name="Text Placeholder 2"/>
          <p:cNvSpPr txBox="1">
            <a:spLocks noGrp="1"/>
          </p:cNvSpPr>
          <p:nvPr>
            <p:ph type="body" sz="half" idx="1"/>
          </p:nvPr>
        </p:nvSpPr>
        <p:spPr>
          <a:xfrm>
            <a:off x="1011001" y="1458157"/>
            <a:ext cx="6653985" cy="3804394"/>
          </a:xfrm>
          <a:prstGeom prst="rect">
            <a:avLst/>
          </a:prstGeom>
        </p:spPr>
        <p:txBody>
          <a:bodyPr lIns="45719" tIns="45720" rIns="45719" bIns="45720" anchor="t">
            <a:normAutofit/>
          </a:bodyPr>
          <a:lstStyle/>
          <a:p>
            <a:pPr>
              <a:defRPr sz="2400">
                <a:solidFill>
                  <a:schemeClr val="accent6"/>
                </a:solidFill>
              </a:defRPr>
            </a:pPr>
            <a:endParaRPr b="1">
              <a:solidFill>
                <a:srgbClr val="C00000"/>
              </a:solidFill>
            </a:endParaRPr>
          </a:p>
          <a:p>
            <a:pPr>
              <a:buClr>
                <a:schemeClr val="accent3"/>
              </a:buClr>
              <a:buSzPct val="100000"/>
              <a:buFont typeface="Arial"/>
              <a:buChar char="•"/>
              <a:defRPr sz="2400">
                <a:solidFill>
                  <a:srgbClr val="002060"/>
                </a:solidFill>
              </a:defRPr>
            </a:pPr>
            <a:endParaRPr b="1">
              <a:solidFill>
                <a:srgbClr val="C00000"/>
              </a:solidFill>
            </a:endParaRPr>
          </a:p>
          <a:p>
            <a:pPr>
              <a:defRPr sz="2800" b="1">
                <a:solidFill>
                  <a:srgbClr val="C00000"/>
                </a:solidFill>
              </a:defRPr>
            </a:pPr>
            <a:r>
              <a:t>Évaluation individuelle :</a:t>
            </a:r>
          </a:p>
          <a:p>
            <a:pPr marL="254000" indent="-254000">
              <a:buClr>
                <a:srgbClr val="C00000"/>
              </a:buClr>
              <a:buSzPct val="100000"/>
              <a:buFont typeface="Arial"/>
              <a:buChar char="•"/>
              <a:defRPr sz="2400"/>
            </a:pPr>
            <a:r>
              <a:t>Évaluation finale, anonyme, à remplir en ligne : </a:t>
            </a:r>
            <a:r>
              <a:rPr>
                <a:highlight>
                  <a:srgbClr val="FFFF00"/>
                </a:highlight>
              </a:rPr>
              <a:t>insérer le lien</a:t>
            </a:r>
          </a:p>
        </p:txBody>
      </p:sp>
      <p:grpSp>
        <p:nvGrpSpPr>
          <p:cNvPr id="273" name="Rectangle 5"/>
          <p:cNvGrpSpPr/>
          <p:nvPr/>
        </p:nvGrpSpPr>
        <p:grpSpPr>
          <a:xfrm>
            <a:off x="8095129" y="2097741"/>
            <a:ext cx="2191872" cy="2169460"/>
            <a:chOff x="0" y="0"/>
            <a:chExt cx="2191871" cy="2169459"/>
          </a:xfrm>
        </p:grpSpPr>
        <p:sp>
          <p:nvSpPr>
            <p:cNvPr id="271" name="Rectangle"/>
            <p:cNvSpPr/>
            <p:nvPr/>
          </p:nvSpPr>
          <p:spPr>
            <a:xfrm>
              <a:off x="-1" y="-1"/>
              <a:ext cx="2191873" cy="2169461"/>
            </a:xfrm>
            <a:prstGeom prst="rect">
              <a:avLst/>
            </a:prstGeom>
            <a:solidFill>
              <a:srgbClr val="FFFF00"/>
            </a:solidFill>
            <a:ln w="12700" cap="flat">
              <a:solidFill>
                <a:srgbClr val="011749"/>
              </a:solidFill>
              <a:prstDash val="solid"/>
              <a:miter lim="800000"/>
            </a:ln>
            <a:effectLst/>
          </p:spPr>
          <p:txBody>
            <a:bodyPr wrap="square" lIns="45719" tIns="45719" rIns="45719" bIns="45719" numCol="1" anchor="ctr">
              <a:noAutofit/>
            </a:bodyPr>
            <a:lstStyle/>
            <a:p>
              <a:pPr algn="ctr">
                <a:defRPr sz="2800">
                  <a:latin typeface="+mn-lt"/>
                  <a:ea typeface="+mn-ea"/>
                  <a:cs typeface="+mn-cs"/>
                  <a:sym typeface="Source Sans Pro Regular"/>
                </a:defRPr>
              </a:pPr>
              <a:endParaRPr/>
            </a:p>
          </p:txBody>
        </p:sp>
        <p:sp>
          <p:nvSpPr>
            <p:cNvPr id="272" name="Insert QR code"/>
            <p:cNvSpPr txBox="1"/>
            <p:nvPr/>
          </p:nvSpPr>
          <p:spPr>
            <a:xfrm>
              <a:off x="52069" y="581809"/>
              <a:ext cx="2087733" cy="1005841"/>
            </a:xfrm>
            <a:prstGeom prst="rect">
              <a:avLst/>
            </a:prstGeom>
            <a:solidFill>
              <a:srgbClr val="FFFF00"/>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2800">
                  <a:latin typeface="+mn-lt"/>
                  <a:ea typeface="+mn-ea"/>
                  <a:cs typeface="+mn-cs"/>
                  <a:sym typeface="Source Sans Pro Regular"/>
                </a:defRPr>
              </a:lvl1pPr>
            </a:lstStyle>
            <a:p>
              <a:r>
                <a:t>Insérer le QR code</a:t>
              </a:r>
            </a:p>
          </p:txBody>
        </p:sp>
      </p:grpSp>
    </p:spTree>
    <p:extLst>
      <p:ext uri="{BB962C8B-B14F-4D97-AF65-F5344CB8AC3E}">
        <p14:creationId xmlns:p14="http://schemas.microsoft.com/office/powerpoint/2010/main" val="160576843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Rectangle 2"/>
          <p:cNvSpPr txBox="1">
            <a:spLocks noGrp="1"/>
          </p:cNvSpPr>
          <p:nvPr>
            <p:ph type="title"/>
          </p:nvPr>
        </p:nvSpPr>
        <p:spPr>
          <a:prstGeom prst="rect">
            <a:avLst/>
          </a:prstGeom>
        </p:spPr>
        <p:txBody>
          <a:bodyPr lIns="45719" tIns="45720" rIns="45719" bIns="45720" anchor="ctr">
            <a:normAutofit/>
          </a:bodyPr>
          <a:lstStyle/>
          <a:p>
            <a:pPr>
              <a:defRPr b="1"/>
            </a:pPr>
            <a:r>
              <a:rPr dirty="0"/>
              <a:t>Option 2</a:t>
            </a:r>
          </a:p>
        </p:txBody>
      </p:sp>
      <p:sp>
        <p:nvSpPr>
          <p:cNvPr id="274" name="Content Placeholder 1"/>
          <p:cNvSpPr txBox="1">
            <a:spLocks noGrp="1"/>
          </p:cNvSpPr>
          <p:nvPr>
            <p:ph type="body" idx="1"/>
          </p:nvPr>
        </p:nvSpPr>
        <p:spPr>
          <a:xfrm>
            <a:off x="1210900" y="1247002"/>
            <a:ext cx="9770201" cy="1043438"/>
          </a:xfrm>
          <a:prstGeom prst="rect">
            <a:avLst/>
          </a:prstGeom>
        </p:spPr>
        <p:txBody>
          <a:bodyPr lIns="45719" tIns="45720" rIns="45719" bIns="45720" anchor="t">
            <a:normAutofit lnSpcReduction="10000"/>
          </a:bodyPr>
          <a:lstStyle/>
          <a:p>
            <a:pPr algn="ctr"/>
            <a:r>
              <a:t>Répondez avec votre groupe aux questions suivantes, en utilisant les post-it mis à votre disposition. 3 à 5 réponses par question. </a:t>
            </a:r>
          </a:p>
          <a:p>
            <a:pPr algn="ctr">
              <a:defRPr b="1"/>
            </a:pPr>
            <a:r>
              <a:t>Aujourd’hui :</a:t>
            </a:r>
          </a:p>
        </p:txBody>
      </p:sp>
      <p:pic>
        <p:nvPicPr>
          <p:cNvPr id="275" name="Picture 7" descr="Picture 7"/>
          <p:cNvPicPr>
            <a:picLocks noChangeAspect="1"/>
          </p:cNvPicPr>
          <p:nvPr/>
        </p:nvPicPr>
        <p:blipFill>
          <a:blip r:embed="rId3"/>
          <a:stretch>
            <a:fillRect/>
          </a:stretch>
        </p:blipFill>
        <p:spPr>
          <a:xfrm>
            <a:off x="7547638" y="2423317"/>
            <a:ext cx="2003426" cy="2011365"/>
          </a:xfrm>
          <a:prstGeom prst="rect">
            <a:avLst/>
          </a:prstGeom>
          <a:ln w="12700">
            <a:miter lim="400000"/>
          </a:ln>
        </p:spPr>
      </p:pic>
      <p:pic>
        <p:nvPicPr>
          <p:cNvPr id="276" name="Picture 9" descr="Picture 9"/>
          <p:cNvPicPr>
            <a:picLocks noChangeAspect="1"/>
          </p:cNvPicPr>
          <p:nvPr/>
        </p:nvPicPr>
        <p:blipFill>
          <a:blip r:embed="rId4"/>
          <a:stretch>
            <a:fillRect/>
          </a:stretch>
        </p:blipFill>
        <p:spPr>
          <a:xfrm>
            <a:off x="2776472" y="2441044"/>
            <a:ext cx="2000250" cy="2011365"/>
          </a:xfrm>
          <a:prstGeom prst="rect">
            <a:avLst/>
          </a:prstGeom>
          <a:ln w="12700">
            <a:miter lim="400000"/>
          </a:ln>
        </p:spPr>
      </p:pic>
      <p:sp>
        <p:nvSpPr>
          <p:cNvPr id="278" name="TextBox 2"/>
          <p:cNvSpPr txBox="1"/>
          <p:nvPr/>
        </p:nvSpPr>
        <p:spPr>
          <a:xfrm>
            <a:off x="2688512" y="4440567"/>
            <a:ext cx="2176171" cy="4851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atin typeface="+mn-lt"/>
                <a:ea typeface="+mn-ea"/>
                <a:cs typeface="+mn-cs"/>
                <a:sym typeface="Source Sans Pro Regular"/>
              </a:defRPr>
            </a:lvl1pPr>
          </a:lstStyle>
          <a:p>
            <a:r>
              <a:rPr dirty="0" err="1"/>
              <a:t>Qu’est-ce</a:t>
            </a:r>
            <a:r>
              <a:rPr dirty="0"/>
              <a:t> qui a bien </a:t>
            </a:r>
            <a:r>
              <a:rPr dirty="0" err="1"/>
              <a:t>fonctionné</a:t>
            </a:r>
            <a:r>
              <a:rPr dirty="0"/>
              <a:t> ?</a:t>
            </a:r>
          </a:p>
        </p:txBody>
      </p:sp>
      <p:sp>
        <p:nvSpPr>
          <p:cNvPr id="279" name="TextBox 11"/>
          <p:cNvSpPr txBox="1"/>
          <p:nvPr/>
        </p:nvSpPr>
        <p:spPr>
          <a:xfrm>
            <a:off x="6884584" y="4434683"/>
            <a:ext cx="3329535" cy="4851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atin typeface="+mn-lt"/>
                <a:ea typeface="+mn-ea"/>
                <a:cs typeface="+mn-cs"/>
                <a:sym typeface="Source Sans Pro Regular"/>
              </a:defRPr>
            </a:lvl1pPr>
          </a:lstStyle>
          <a:p>
            <a:r>
              <a:rPr dirty="0" err="1"/>
              <a:t>Qu’est-ce</a:t>
            </a:r>
            <a:r>
              <a:rPr dirty="0"/>
              <a:t> qui </a:t>
            </a:r>
            <a:r>
              <a:rPr dirty="0" err="1"/>
              <a:t>pourrait</a:t>
            </a:r>
            <a:r>
              <a:rPr dirty="0"/>
              <a:t> </a:t>
            </a:r>
            <a:r>
              <a:rPr dirty="0" err="1"/>
              <a:t>être</a:t>
            </a:r>
            <a:r>
              <a:rPr dirty="0"/>
              <a:t> </a:t>
            </a:r>
            <a:r>
              <a:rPr dirty="0" err="1"/>
              <a:t>amélioré</a:t>
            </a:r>
            <a:r>
              <a:rPr dirty="0"/>
              <a:t>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ontent Placeholder 2"/>
          <p:cNvSpPr txBox="1">
            <a:spLocks noGrp="1"/>
          </p:cNvSpPr>
          <p:nvPr>
            <p:ph type="body" idx="1"/>
          </p:nvPr>
        </p:nvSpPr>
        <p:spPr>
          <a:xfrm>
            <a:off x="989481" y="842962"/>
            <a:ext cx="9942978" cy="5206965"/>
          </a:xfrm>
          <a:prstGeom prst="rect">
            <a:avLst/>
          </a:prstGeom>
        </p:spPr>
        <p:txBody>
          <a:bodyPr lIns="0" tIns="0" rIns="0" bIns="0" anchor="t">
            <a:normAutofit/>
          </a:bodyPr>
          <a:lstStyle/>
          <a:p>
            <a:pPr algn="just" defTabSz="271962">
              <a:spcBef>
                <a:spcPts val="200"/>
              </a:spcBef>
              <a:buClr>
                <a:schemeClr val="accent3"/>
              </a:buClr>
              <a:buFont typeface="Arial"/>
              <a:defRPr sz="1879"/>
            </a:pPr>
            <a:r>
              <a:rPr sz="1600" dirty="0"/>
              <a:t>Plateforme </a:t>
            </a:r>
            <a:r>
              <a:rPr sz="1600" dirty="0" err="1"/>
              <a:t>d’apprentissage</a:t>
            </a:r>
            <a:r>
              <a:rPr sz="1600" dirty="0"/>
              <a:t> de </a:t>
            </a:r>
            <a:r>
              <a:rPr sz="1600" dirty="0" err="1"/>
              <a:t>l’OMS</a:t>
            </a:r>
            <a:r>
              <a:rPr sz="1600" dirty="0"/>
              <a:t> sur la </a:t>
            </a:r>
            <a:r>
              <a:rPr sz="1600" dirty="0" err="1"/>
              <a:t>sécurité</a:t>
            </a:r>
            <a:r>
              <a:rPr sz="1600" dirty="0"/>
              <a:t> sanitaire – Supports de formation</a:t>
            </a:r>
          </a:p>
          <a:p>
            <a:pPr algn="just" defTabSz="271962">
              <a:spcBef>
                <a:spcPts val="200"/>
              </a:spcBef>
              <a:buClr>
                <a:schemeClr val="accent3"/>
              </a:buClr>
              <a:buFont typeface="Arial"/>
              <a:defRPr sz="1879"/>
            </a:pPr>
            <a:r>
              <a:rPr sz="1600" dirty="0"/>
              <a:t>Les </a:t>
            </a:r>
            <a:r>
              <a:rPr sz="1600" dirty="0" err="1"/>
              <a:t>présents</a:t>
            </a:r>
            <a:r>
              <a:rPr sz="1600" dirty="0"/>
              <a:t> supports de formation </a:t>
            </a:r>
            <a:r>
              <a:rPr sz="1600" dirty="0" err="1"/>
              <a:t>sont</a:t>
            </a:r>
            <a:r>
              <a:rPr sz="1600" dirty="0"/>
              <a:t> la </a:t>
            </a:r>
            <a:r>
              <a:rPr sz="1600" dirty="0" err="1"/>
              <a:t>propriété</a:t>
            </a:r>
            <a:r>
              <a:rPr sz="1600" dirty="0"/>
              <a:t> de © </a:t>
            </a:r>
            <a:r>
              <a:rPr sz="1600" dirty="0" err="1"/>
              <a:t>l’Organisation</a:t>
            </a:r>
            <a:r>
              <a:rPr sz="1600" dirty="0"/>
              <a:t> </a:t>
            </a:r>
            <a:r>
              <a:rPr sz="1600" dirty="0" err="1"/>
              <a:t>mondiale</a:t>
            </a:r>
            <a:r>
              <a:rPr sz="1600" dirty="0"/>
              <a:t> de la Santé (OMS), 2022. Tous droits </a:t>
            </a:r>
            <a:r>
              <a:rPr sz="1600" dirty="0" err="1"/>
              <a:t>réservés</a:t>
            </a:r>
            <a:r>
              <a:rPr sz="1600" dirty="0"/>
              <a:t>.</a:t>
            </a:r>
          </a:p>
          <a:p>
            <a:pPr algn="just" defTabSz="271962">
              <a:spcBef>
                <a:spcPts val="200"/>
              </a:spcBef>
              <a:buClr>
                <a:schemeClr val="accent3"/>
              </a:buClr>
              <a:buFont typeface="Arial"/>
              <a:defRPr sz="1879"/>
            </a:pPr>
            <a:r>
              <a:rPr sz="1600" dirty="0" err="1"/>
              <a:t>Votre</a:t>
            </a:r>
            <a:r>
              <a:rPr sz="1600" dirty="0"/>
              <a:t> </a:t>
            </a:r>
            <a:r>
              <a:rPr sz="1600" dirty="0" err="1"/>
              <a:t>utilisation</a:t>
            </a:r>
            <a:r>
              <a:rPr sz="1600" dirty="0"/>
              <a:t> de </a:t>
            </a:r>
            <a:r>
              <a:rPr sz="1600" dirty="0" err="1"/>
              <a:t>ces</a:t>
            </a:r>
            <a:r>
              <a:rPr sz="1600" dirty="0"/>
              <a:t> supports </a:t>
            </a:r>
            <a:r>
              <a:rPr sz="1600" dirty="0" err="1"/>
              <a:t>est</a:t>
            </a:r>
            <a:r>
              <a:rPr sz="1600" dirty="0"/>
              <a:t> </a:t>
            </a:r>
            <a:r>
              <a:rPr sz="1600" dirty="0" err="1"/>
              <a:t>soumise</a:t>
            </a:r>
            <a:r>
              <a:rPr sz="1600" dirty="0"/>
              <a:t> aux « </a:t>
            </a:r>
            <a:r>
              <a:rPr sz="1600" u="sng" dirty="0">
                <a:solidFill>
                  <a:srgbClr val="0563C1"/>
                </a:solidFill>
                <a:uFill>
                  <a:solidFill>
                    <a:srgbClr val="0563C1"/>
                  </a:solidFill>
                </a:uFill>
                <a:hlinkClick r:id="rId2"/>
              </a:rPr>
              <a:t>Conditions d’utilisation des supports de formation de la Plateforme d’apprentissage de l’OMS sur la sécurité sanitaire</a:t>
            </a:r>
            <a:r>
              <a:rPr sz="1600" dirty="0"/>
              <a:t> », que </a:t>
            </a:r>
            <a:r>
              <a:rPr sz="1600" dirty="0" err="1"/>
              <a:t>vous</a:t>
            </a:r>
            <a:r>
              <a:rPr sz="1600" dirty="0"/>
              <a:t> </a:t>
            </a:r>
            <a:r>
              <a:rPr sz="1600" dirty="0" err="1"/>
              <a:t>avez</a:t>
            </a:r>
            <a:r>
              <a:rPr sz="1600" dirty="0"/>
              <a:t> </a:t>
            </a:r>
            <a:r>
              <a:rPr sz="1600" dirty="0" err="1"/>
              <a:t>acceptées</a:t>
            </a:r>
            <a:r>
              <a:rPr sz="1600" dirty="0"/>
              <a:t> </a:t>
            </a:r>
            <a:r>
              <a:rPr sz="1600" dirty="0" err="1"/>
              <a:t>en</a:t>
            </a:r>
            <a:r>
              <a:rPr sz="1600" dirty="0"/>
              <a:t> </a:t>
            </a:r>
            <a:r>
              <a:rPr sz="1600" dirty="0" err="1"/>
              <a:t>téléchargeant</a:t>
            </a:r>
            <a:r>
              <a:rPr sz="1600" dirty="0"/>
              <a:t> </a:t>
            </a:r>
            <a:r>
              <a:rPr sz="1600" dirty="0" err="1"/>
              <a:t>ces</a:t>
            </a:r>
            <a:r>
              <a:rPr sz="1600" dirty="0"/>
              <a:t> documents et qui </a:t>
            </a:r>
            <a:r>
              <a:rPr sz="1600" dirty="0" err="1"/>
              <a:t>sont</a:t>
            </a:r>
            <a:r>
              <a:rPr sz="1600" dirty="0"/>
              <a:t> </a:t>
            </a:r>
            <a:r>
              <a:rPr sz="1600" dirty="0" err="1"/>
              <a:t>disponibles</a:t>
            </a:r>
            <a:r>
              <a:rPr sz="1600" dirty="0"/>
              <a:t> sur la Plateforme </a:t>
            </a:r>
            <a:r>
              <a:rPr sz="1600" dirty="0" err="1"/>
              <a:t>d’apprentissage</a:t>
            </a:r>
            <a:r>
              <a:rPr sz="1600" dirty="0"/>
              <a:t> sur la </a:t>
            </a:r>
            <a:r>
              <a:rPr sz="1600" dirty="0" err="1"/>
              <a:t>sécurité</a:t>
            </a:r>
            <a:r>
              <a:rPr sz="1600" dirty="0"/>
              <a:t> sanitaire à </a:t>
            </a:r>
            <a:r>
              <a:rPr sz="1600" dirty="0" err="1"/>
              <a:t>l’adresse</a:t>
            </a:r>
            <a:r>
              <a:rPr sz="1600" dirty="0"/>
              <a:t> </a:t>
            </a:r>
            <a:r>
              <a:rPr sz="1600" dirty="0" err="1"/>
              <a:t>suivante</a:t>
            </a:r>
            <a:r>
              <a:rPr sz="1600" dirty="0"/>
              <a:t> : </a:t>
            </a:r>
            <a:r>
              <a:rPr sz="1600" u="sng" dirty="0">
                <a:solidFill>
                  <a:srgbClr val="0563C1"/>
                </a:solidFill>
                <a:uFill>
                  <a:solidFill>
                    <a:srgbClr val="0563C1"/>
                  </a:solidFill>
                </a:uFill>
                <a:hlinkClick r:id="rId3"/>
              </a:rPr>
              <a:t>https://extranet.who.int/hslp/</a:t>
            </a:r>
            <a:r>
              <a:rPr sz="1600" dirty="0"/>
              <a:t>  </a:t>
            </a:r>
          </a:p>
          <a:p>
            <a:pPr algn="just" defTabSz="271962">
              <a:spcBef>
                <a:spcPts val="200"/>
              </a:spcBef>
              <a:buClr>
                <a:schemeClr val="accent3"/>
              </a:buClr>
              <a:buFont typeface="Arial"/>
              <a:defRPr sz="1879"/>
            </a:pPr>
            <a:endParaRPr sz="1600" dirty="0"/>
          </a:p>
          <a:p>
            <a:pPr algn="just" defTabSz="271962">
              <a:spcBef>
                <a:spcPts val="200"/>
              </a:spcBef>
              <a:buClr>
                <a:schemeClr val="accent3"/>
              </a:buClr>
              <a:buFont typeface="Arial"/>
              <a:defRPr sz="1879"/>
            </a:pPr>
            <a:r>
              <a:rPr sz="1600" dirty="0"/>
              <a:t>En </a:t>
            </a:r>
            <a:r>
              <a:rPr sz="1600" dirty="0" err="1"/>
              <a:t>cas</a:t>
            </a:r>
            <a:r>
              <a:rPr sz="1600" dirty="0"/>
              <a:t> </a:t>
            </a:r>
            <a:r>
              <a:rPr sz="1600" dirty="0" err="1"/>
              <a:t>d’adaptation</a:t>
            </a:r>
            <a:r>
              <a:rPr sz="1600" dirty="0"/>
              <a:t>, de modification, de </a:t>
            </a:r>
            <a:r>
              <a:rPr sz="1600" dirty="0" err="1"/>
              <a:t>traduction</a:t>
            </a:r>
            <a:r>
              <a:rPr sz="1600" dirty="0"/>
              <a:t> </a:t>
            </a:r>
            <a:r>
              <a:rPr sz="1600" dirty="0" err="1"/>
              <a:t>ou</a:t>
            </a:r>
            <a:r>
              <a:rPr sz="1600" dirty="0"/>
              <a:t> de toute </a:t>
            </a:r>
            <a:r>
              <a:rPr sz="1600" dirty="0" err="1"/>
              <a:t>autre</a:t>
            </a:r>
            <a:r>
              <a:rPr sz="1600" dirty="0"/>
              <a:t> </a:t>
            </a:r>
            <a:r>
              <a:rPr sz="1600" dirty="0" err="1"/>
              <a:t>révision</a:t>
            </a:r>
            <a:r>
              <a:rPr sz="1600" dirty="0"/>
              <a:t> du </a:t>
            </a:r>
            <a:r>
              <a:rPr sz="1600" dirty="0" err="1"/>
              <a:t>contenu</a:t>
            </a:r>
            <a:r>
              <a:rPr sz="1600" dirty="0"/>
              <a:t> de </a:t>
            </a:r>
            <a:r>
              <a:rPr sz="1600" dirty="0" err="1"/>
              <a:t>ces</a:t>
            </a:r>
            <a:r>
              <a:rPr sz="1600" dirty="0"/>
              <a:t> documents, </a:t>
            </a:r>
            <a:r>
              <a:rPr sz="1600" dirty="0" err="1"/>
              <a:t>vous</a:t>
            </a:r>
            <a:r>
              <a:rPr sz="1600" dirty="0"/>
              <a:t> ne </a:t>
            </a:r>
            <a:r>
              <a:rPr sz="1600" dirty="0" err="1"/>
              <a:t>devez</a:t>
            </a:r>
            <a:r>
              <a:rPr sz="1600" dirty="0"/>
              <a:t> pas </a:t>
            </a:r>
            <a:r>
              <a:rPr sz="1600" dirty="0" err="1"/>
              <a:t>laisser</a:t>
            </a:r>
            <a:r>
              <a:rPr sz="1600" dirty="0"/>
              <a:t> entendre que </a:t>
            </a:r>
            <a:r>
              <a:rPr sz="1600" dirty="0" err="1"/>
              <a:t>l’OMS</a:t>
            </a:r>
            <a:r>
              <a:rPr sz="1600" dirty="0"/>
              <a:t> </a:t>
            </a:r>
            <a:r>
              <a:rPr sz="1600" dirty="0" err="1"/>
              <a:t>souscrit</a:t>
            </a:r>
            <a:r>
              <a:rPr sz="1600" dirty="0"/>
              <a:t> de quelque manière que </a:t>
            </a:r>
            <a:r>
              <a:rPr sz="1600" dirty="0" err="1"/>
              <a:t>ce</a:t>
            </a:r>
            <a:r>
              <a:rPr sz="1600" dirty="0"/>
              <a:t> </a:t>
            </a:r>
            <a:r>
              <a:rPr sz="1600" dirty="0" err="1"/>
              <a:t>soit</a:t>
            </a:r>
            <a:r>
              <a:rPr sz="1600" dirty="0"/>
              <a:t> à </a:t>
            </a:r>
            <a:r>
              <a:rPr sz="1600" dirty="0" err="1"/>
              <a:t>ces</a:t>
            </a:r>
            <a:r>
              <a:rPr sz="1600" dirty="0"/>
              <a:t> modifications, et </a:t>
            </a:r>
            <a:r>
              <a:rPr sz="1600" dirty="0" err="1"/>
              <a:t>vous</a:t>
            </a:r>
            <a:r>
              <a:rPr sz="1600" dirty="0"/>
              <a:t> ne </a:t>
            </a:r>
            <a:r>
              <a:rPr sz="1600" dirty="0" err="1"/>
              <a:t>devez</a:t>
            </a:r>
            <a:r>
              <a:rPr sz="1600" dirty="0"/>
              <a:t> pas </a:t>
            </a:r>
            <a:r>
              <a:rPr sz="1600" dirty="0" err="1"/>
              <a:t>utiliser</a:t>
            </a:r>
            <a:r>
              <a:rPr sz="1600" dirty="0"/>
              <a:t> le nom </a:t>
            </a:r>
            <a:r>
              <a:rPr sz="1600" dirty="0" err="1"/>
              <a:t>ni</a:t>
            </a:r>
            <a:r>
              <a:rPr sz="1600" dirty="0"/>
              <a:t> le logo de </a:t>
            </a:r>
            <a:r>
              <a:rPr sz="1600" dirty="0" err="1"/>
              <a:t>l’OMS</a:t>
            </a:r>
            <a:r>
              <a:rPr sz="1600" dirty="0"/>
              <a:t> dans les documents </a:t>
            </a:r>
            <a:r>
              <a:rPr sz="1600" dirty="0" err="1"/>
              <a:t>ainsi</a:t>
            </a:r>
            <a:r>
              <a:rPr sz="1600" dirty="0"/>
              <a:t> </a:t>
            </a:r>
            <a:r>
              <a:rPr sz="1600" dirty="0" err="1"/>
              <a:t>modifiés</a:t>
            </a:r>
            <a:r>
              <a:rPr sz="1600" dirty="0"/>
              <a:t>. </a:t>
            </a:r>
          </a:p>
          <a:p>
            <a:pPr algn="just" defTabSz="271962">
              <a:spcBef>
                <a:spcPts val="200"/>
              </a:spcBef>
              <a:buClr>
                <a:schemeClr val="accent3"/>
              </a:buClr>
              <a:buFont typeface="Arial"/>
              <a:defRPr sz="1879"/>
            </a:pPr>
            <a:endParaRPr sz="1600" dirty="0"/>
          </a:p>
          <a:p>
            <a:pPr algn="just" defTabSz="271962">
              <a:spcBef>
                <a:spcPts val="200"/>
              </a:spcBef>
              <a:buClr>
                <a:schemeClr val="accent3"/>
              </a:buClr>
              <a:buFont typeface="Arial"/>
              <a:defRPr sz="1879"/>
            </a:pPr>
            <a:r>
              <a:rPr sz="1600" dirty="0"/>
              <a:t>Si </a:t>
            </a:r>
            <a:r>
              <a:rPr sz="1600" dirty="0" err="1"/>
              <a:t>vous</a:t>
            </a:r>
            <a:r>
              <a:rPr sz="1600" dirty="0"/>
              <a:t> </a:t>
            </a:r>
            <a:r>
              <a:rPr sz="1600" dirty="0" err="1"/>
              <a:t>adaptez</a:t>
            </a:r>
            <a:r>
              <a:rPr sz="1600" dirty="0"/>
              <a:t>, </a:t>
            </a:r>
            <a:r>
              <a:rPr sz="1600" dirty="0" err="1"/>
              <a:t>modifiez</a:t>
            </a:r>
            <a:r>
              <a:rPr sz="1600" dirty="0"/>
              <a:t>, </a:t>
            </a:r>
            <a:r>
              <a:rPr sz="1600" dirty="0" err="1"/>
              <a:t>traduisez</a:t>
            </a:r>
            <a:r>
              <a:rPr sz="1600" dirty="0"/>
              <a:t> </a:t>
            </a:r>
            <a:r>
              <a:rPr sz="1600" dirty="0" err="1"/>
              <a:t>ou</a:t>
            </a:r>
            <a:r>
              <a:rPr sz="1600" dirty="0"/>
              <a:t> </a:t>
            </a:r>
            <a:r>
              <a:rPr sz="1600" dirty="0" err="1"/>
              <a:t>révisez</a:t>
            </a:r>
            <a:r>
              <a:rPr sz="1600" dirty="0"/>
              <a:t> de quelque manière que </a:t>
            </a:r>
            <a:r>
              <a:rPr sz="1600" dirty="0" err="1"/>
              <a:t>ce</a:t>
            </a:r>
            <a:r>
              <a:rPr sz="1600" dirty="0"/>
              <a:t> </a:t>
            </a:r>
            <a:r>
              <a:rPr sz="1600" dirty="0" err="1"/>
              <a:t>soit</a:t>
            </a:r>
            <a:r>
              <a:rPr sz="1600" dirty="0"/>
              <a:t> le </a:t>
            </a:r>
            <a:r>
              <a:rPr sz="1600" dirty="0" err="1"/>
              <a:t>contenu</a:t>
            </a:r>
            <a:r>
              <a:rPr sz="1600" dirty="0"/>
              <a:t> de </a:t>
            </a:r>
            <a:r>
              <a:rPr sz="1600" dirty="0" err="1"/>
              <a:t>ces</a:t>
            </a:r>
            <a:r>
              <a:rPr sz="1600" dirty="0"/>
              <a:t> documents, </a:t>
            </a:r>
            <a:r>
              <a:rPr sz="1600" dirty="0" err="1"/>
              <a:t>vous</a:t>
            </a:r>
            <a:r>
              <a:rPr sz="1600" dirty="0"/>
              <a:t> </a:t>
            </a:r>
            <a:r>
              <a:rPr sz="1600" dirty="0" err="1"/>
              <a:t>devez</a:t>
            </a:r>
            <a:r>
              <a:rPr sz="1600" dirty="0"/>
              <a:t> </a:t>
            </a:r>
            <a:r>
              <a:rPr sz="1600" dirty="0" err="1"/>
              <a:t>en</a:t>
            </a:r>
            <a:r>
              <a:rPr sz="1600" dirty="0"/>
              <a:t> citer la source dans les </a:t>
            </a:r>
            <a:r>
              <a:rPr sz="1600" dirty="0" err="1"/>
              <a:t>termes</a:t>
            </a:r>
            <a:r>
              <a:rPr sz="1600" dirty="0"/>
              <a:t> </a:t>
            </a:r>
            <a:r>
              <a:rPr sz="1600" dirty="0" err="1"/>
              <a:t>suivants</a:t>
            </a:r>
            <a:r>
              <a:rPr sz="1600" dirty="0"/>
              <a:t> : « </a:t>
            </a:r>
            <a:r>
              <a:rPr sz="1600" dirty="0" err="1"/>
              <a:t>Ces</a:t>
            </a:r>
            <a:r>
              <a:rPr sz="1600" dirty="0"/>
              <a:t> supports de formation </a:t>
            </a:r>
            <a:r>
              <a:rPr sz="1600" dirty="0" err="1"/>
              <a:t>sont</a:t>
            </a:r>
            <a:r>
              <a:rPr sz="1600" dirty="0"/>
              <a:t> </a:t>
            </a:r>
            <a:r>
              <a:rPr sz="1600" dirty="0" err="1"/>
              <a:t>une</a:t>
            </a:r>
            <a:r>
              <a:rPr sz="1600" dirty="0"/>
              <a:t> version </a:t>
            </a:r>
            <a:r>
              <a:rPr sz="1600" dirty="0" err="1"/>
              <a:t>modifiée</a:t>
            </a:r>
            <a:r>
              <a:rPr sz="1600" dirty="0"/>
              <a:t> du </a:t>
            </a:r>
            <a:r>
              <a:rPr sz="1600" dirty="0" err="1"/>
              <a:t>programme</a:t>
            </a:r>
            <a:r>
              <a:rPr sz="1600" dirty="0"/>
              <a:t> de formation des </a:t>
            </a:r>
            <a:r>
              <a:rPr sz="1600" dirty="0" err="1"/>
              <a:t>gestionnaires</a:t>
            </a:r>
            <a:r>
              <a:rPr sz="1600" dirty="0"/>
              <a:t> des équipes </a:t>
            </a:r>
            <a:r>
              <a:rPr sz="1600" dirty="0" err="1"/>
              <a:t>d’intervention</a:t>
            </a:r>
            <a:r>
              <a:rPr sz="1600" dirty="0"/>
              <a:t> </a:t>
            </a:r>
            <a:r>
              <a:rPr sz="1600" dirty="0" err="1"/>
              <a:t>rapide</a:t>
            </a:r>
            <a:r>
              <a:rPr sz="1600" dirty="0"/>
              <a:t> (disponible à </a:t>
            </a:r>
            <a:r>
              <a:rPr sz="1600" dirty="0" err="1"/>
              <a:t>l’adresse</a:t>
            </a:r>
            <a:r>
              <a:rPr sz="1600" dirty="0"/>
              <a:t> </a:t>
            </a:r>
            <a:r>
              <a:rPr sz="1600" dirty="0" err="1"/>
              <a:t>suivante</a:t>
            </a:r>
            <a:r>
              <a:rPr sz="1600" dirty="0"/>
              <a:t> : https://extranet.who.int/hslp/), </a:t>
            </a:r>
            <a:r>
              <a:rPr sz="1600" dirty="0" err="1"/>
              <a:t>propriété</a:t>
            </a:r>
            <a:r>
              <a:rPr sz="1600" dirty="0"/>
              <a:t> de © </a:t>
            </a:r>
            <a:r>
              <a:rPr sz="1600" dirty="0" err="1"/>
              <a:t>l’Organisation</a:t>
            </a:r>
            <a:r>
              <a:rPr sz="1600" dirty="0"/>
              <a:t> </a:t>
            </a:r>
            <a:r>
              <a:rPr sz="1600" dirty="0" err="1"/>
              <a:t>mondiale</a:t>
            </a:r>
            <a:r>
              <a:rPr sz="1600" dirty="0"/>
              <a:t> de la Santé (OMS) 2022, et </a:t>
            </a:r>
            <a:r>
              <a:rPr sz="1600" dirty="0" err="1"/>
              <a:t>sont</a:t>
            </a:r>
            <a:r>
              <a:rPr sz="1600" dirty="0"/>
              <a:t> </a:t>
            </a:r>
            <a:r>
              <a:rPr sz="1600" dirty="0" err="1"/>
              <a:t>utilisés</a:t>
            </a:r>
            <a:r>
              <a:rPr sz="1600" dirty="0"/>
              <a:t> avec </a:t>
            </a:r>
            <a:r>
              <a:rPr sz="1600" dirty="0" err="1"/>
              <a:t>l’autorisation</a:t>
            </a:r>
            <a:r>
              <a:rPr sz="1600" dirty="0"/>
              <a:t> de </a:t>
            </a:r>
            <a:r>
              <a:rPr sz="1600" dirty="0" err="1"/>
              <a:t>l’OMS</a:t>
            </a:r>
            <a:r>
              <a:rPr sz="1600" dirty="0"/>
              <a:t>. L’OMS </a:t>
            </a:r>
            <a:r>
              <a:rPr sz="1600" dirty="0" err="1"/>
              <a:t>décline</a:t>
            </a:r>
            <a:r>
              <a:rPr sz="1600" dirty="0"/>
              <a:t> toute </a:t>
            </a:r>
            <a:r>
              <a:rPr sz="1600" dirty="0" err="1"/>
              <a:t>responsabilité</a:t>
            </a:r>
            <a:r>
              <a:rPr sz="1600" dirty="0"/>
              <a:t> </a:t>
            </a:r>
            <a:r>
              <a:rPr sz="1600" dirty="0" err="1"/>
              <a:t>en</a:t>
            </a:r>
            <a:r>
              <a:rPr sz="1600" dirty="0"/>
              <a:t> </a:t>
            </a:r>
            <a:r>
              <a:rPr sz="1600" dirty="0" err="1"/>
              <a:t>cas</a:t>
            </a:r>
            <a:r>
              <a:rPr sz="1600" dirty="0"/>
              <a:t> de modification </a:t>
            </a:r>
            <a:r>
              <a:rPr sz="1600" dirty="0" err="1"/>
              <a:t>ou</a:t>
            </a:r>
            <a:r>
              <a:rPr sz="1600" dirty="0"/>
              <a:t> de </a:t>
            </a:r>
            <a:r>
              <a:rPr sz="1600" dirty="0" err="1"/>
              <a:t>révision</a:t>
            </a:r>
            <a:r>
              <a:rPr sz="1600" dirty="0"/>
              <a:t> des documents de </a:t>
            </a:r>
            <a:r>
              <a:rPr sz="1600" dirty="0" err="1"/>
              <a:t>l’OMS</a:t>
            </a:r>
            <a:r>
              <a:rPr sz="1600" dirty="0"/>
              <a:t> protégés par le droit </a:t>
            </a:r>
            <a:r>
              <a:rPr sz="1600" dirty="0" err="1"/>
              <a:t>d’auteur</a:t>
            </a:r>
            <a:r>
              <a:rPr sz="1600" dirty="0"/>
              <a:t>. »  </a:t>
            </a:r>
          </a:p>
          <a:p>
            <a:pPr algn="just" defTabSz="271962">
              <a:spcBef>
                <a:spcPts val="200"/>
              </a:spcBef>
              <a:buClr>
                <a:schemeClr val="accent3"/>
              </a:buClr>
              <a:buFont typeface="Arial"/>
              <a:defRPr sz="1879"/>
            </a:pPr>
            <a:r>
              <a:rPr sz="1600" dirty="0"/>
              <a:t>En </a:t>
            </a:r>
            <a:r>
              <a:rPr sz="1600" dirty="0" err="1"/>
              <a:t>outre</a:t>
            </a:r>
            <a:r>
              <a:rPr sz="1600" dirty="0"/>
              <a:t>, nous </a:t>
            </a:r>
            <a:r>
              <a:rPr sz="1600" dirty="0" err="1"/>
              <a:t>vous</a:t>
            </a:r>
            <a:r>
              <a:rPr sz="1600" dirty="0"/>
              <a:t> </a:t>
            </a:r>
            <a:r>
              <a:rPr sz="1600" dirty="0" err="1"/>
              <a:t>invitons</a:t>
            </a:r>
            <a:r>
              <a:rPr sz="1600" dirty="0"/>
              <a:t> à informer </a:t>
            </a:r>
            <a:r>
              <a:rPr sz="1600" dirty="0" err="1"/>
              <a:t>l’OMS</a:t>
            </a:r>
            <a:r>
              <a:rPr sz="1600" dirty="0"/>
              <a:t> de toute modification de </a:t>
            </a:r>
            <a:r>
              <a:rPr sz="1600" dirty="0" err="1"/>
              <a:t>ces</a:t>
            </a:r>
            <a:r>
              <a:rPr sz="1600" dirty="0"/>
              <a:t> documents </a:t>
            </a:r>
            <a:r>
              <a:rPr sz="1600" dirty="0" err="1"/>
              <a:t>sʼils</a:t>
            </a:r>
            <a:r>
              <a:rPr sz="1600" dirty="0"/>
              <a:t> </a:t>
            </a:r>
            <a:r>
              <a:rPr sz="1600" dirty="0" err="1"/>
              <a:t>sont</a:t>
            </a:r>
            <a:r>
              <a:rPr sz="1600" dirty="0"/>
              <a:t> </a:t>
            </a:r>
            <a:r>
              <a:rPr sz="1600" dirty="0" err="1"/>
              <a:t>utilisés</a:t>
            </a:r>
            <a:r>
              <a:rPr sz="1600" dirty="0"/>
              <a:t> à des fins </a:t>
            </a:r>
            <a:r>
              <a:rPr sz="1600" dirty="0" err="1"/>
              <a:t>publiques</a:t>
            </a:r>
            <a:r>
              <a:rPr sz="1600" dirty="0"/>
              <a:t>, </a:t>
            </a:r>
            <a:r>
              <a:rPr sz="1600" dirty="0" err="1"/>
              <a:t>d’archivage</a:t>
            </a:r>
            <a:r>
              <a:rPr sz="1600" dirty="0"/>
              <a:t> </a:t>
            </a:r>
            <a:r>
              <a:rPr sz="1600" dirty="0" err="1"/>
              <a:t>ou</a:t>
            </a:r>
            <a:r>
              <a:rPr sz="1600" dirty="0"/>
              <a:t> de formation continue, </a:t>
            </a:r>
            <a:r>
              <a:rPr sz="1600" dirty="0" err="1"/>
              <a:t>en</a:t>
            </a:r>
            <a:r>
              <a:rPr sz="1600" dirty="0"/>
              <a:t> </a:t>
            </a:r>
            <a:r>
              <a:rPr sz="1600" dirty="0" err="1"/>
              <a:t>envoyant</a:t>
            </a:r>
            <a:r>
              <a:rPr sz="1600" dirty="0"/>
              <a:t> un </a:t>
            </a:r>
            <a:r>
              <a:rPr sz="1600" dirty="0" err="1"/>
              <a:t>courrier</a:t>
            </a:r>
            <a:r>
              <a:rPr sz="1600" dirty="0"/>
              <a:t> </a:t>
            </a:r>
            <a:r>
              <a:rPr sz="1600" dirty="0" err="1"/>
              <a:t>électronique</a:t>
            </a:r>
            <a:r>
              <a:rPr sz="1600" dirty="0"/>
              <a:t> à </a:t>
            </a:r>
            <a:r>
              <a:rPr sz="1600" dirty="0" err="1"/>
              <a:t>l’adresse</a:t>
            </a:r>
            <a:r>
              <a:rPr sz="1600" dirty="0"/>
              <a:t> </a:t>
            </a:r>
            <a:r>
              <a:rPr sz="1600" dirty="0" err="1"/>
              <a:t>suivante</a:t>
            </a:r>
            <a:r>
              <a:rPr sz="1600" dirty="0"/>
              <a:t> : </a:t>
            </a:r>
            <a:r>
              <a:rPr sz="1600" u="sng" dirty="0">
                <a:solidFill>
                  <a:srgbClr val="0563C1"/>
                </a:solidFill>
                <a:uFill>
                  <a:solidFill>
                    <a:srgbClr val="0563C1"/>
                  </a:solidFill>
                </a:uFill>
                <a:hlinkClick r:id="rId4"/>
              </a:rPr>
              <a:t>ihrhrt@who.int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Content Placeholder 2"/>
          <p:cNvSpPr txBox="1">
            <a:spLocks noGrp="1"/>
          </p:cNvSpPr>
          <p:nvPr>
            <p:ph type="body" idx="1"/>
          </p:nvPr>
        </p:nvSpPr>
        <p:spPr>
          <a:xfrm>
            <a:off x="797444" y="1025845"/>
            <a:ext cx="10450422" cy="5206965"/>
          </a:xfrm>
          <a:prstGeom prst="rect">
            <a:avLst/>
          </a:prstGeom>
        </p:spPr>
        <p:txBody>
          <a:bodyPr lIns="0" tIns="0" rIns="0" bIns="0">
            <a:normAutofit/>
          </a:bodyPr>
          <a:lstStyle/>
          <a:p>
            <a:pPr defTabSz="271960">
              <a:spcBef>
                <a:spcPts val="200"/>
              </a:spcBef>
              <a:defRPr sz="2800">
                <a:effectLst/>
                <a:latin typeface="Arial" panose="020B0604020202020204" pitchFamily="34" charset="0"/>
              </a:defRPr>
            </a:pPr>
            <a:r>
              <a:rPr sz="2400" dirty="0"/>
              <a:t>Le </a:t>
            </a:r>
            <a:r>
              <a:rPr sz="2400" dirty="0" err="1"/>
              <a:t>présent</a:t>
            </a:r>
            <a:r>
              <a:rPr sz="2400" dirty="0"/>
              <a:t> support de formation a </a:t>
            </a:r>
            <a:r>
              <a:rPr sz="2400" dirty="0" err="1"/>
              <a:t>pu</a:t>
            </a:r>
            <a:r>
              <a:rPr sz="2400" dirty="0"/>
              <a:t> </a:t>
            </a:r>
            <a:r>
              <a:rPr sz="2400" dirty="0" err="1"/>
              <a:t>être</a:t>
            </a:r>
            <a:r>
              <a:rPr sz="2400" dirty="0"/>
              <a:t> </a:t>
            </a:r>
            <a:r>
              <a:rPr sz="2400" dirty="0" err="1"/>
              <a:t>réalisé</a:t>
            </a:r>
            <a:r>
              <a:rPr sz="2400" dirty="0"/>
              <a:t> grâce à la subvention/</a:t>
            </a:r>
            <a:r>
              <a:rPr sz="2400" dirty="0" err="1"/>
              <a:t>l’accord</a:t>
            </a:r>
            <a:r>
              <a:rPr sz="2400" dirty="0"/>
              <a:t> de </a:t>
            </a:r>
            <a:r>
              <a:rPr sz="2400" dirty="0" err="1"/>
              <a:t>coopération</a:t>
            </a:r>
            <a:r>
              <a:rPr sz="2400" dirty="0"/>
              <a:t> n</a:t>
            </a:r>
            <a:r>
              <a:rPr sz="2400" baseline="30000" dirty="0"/>
              <a:t>o</a:t>
            </a:r>
            <a:r>
              <a:rPr sz="2400" dirty="0"/>
              <a:t> </a:t>
            </a:r>
            <a:r>
              <a:rPr sz="2400" dirty="0">
                <a:solidFill>
                  <a:srgbClr val="10253F"/>
                </a:solidFill>
              </a:rPr>
              <a:t>GH0002225-03</a:t>
            </a:r>
            <a:r>
              <a:rPr sz="2400" dirty="0"/>
              <a:t> des </a:t>
            </a:r>
            <a:r>
              <a:rPr sz="2400" dirty="0" err="1"/>
              <a:t>Centres</a:t>
            </a:r>
            <a:r>
              <a:rPr sz="2400" dirty="0"/>
              <a:t> pour le </a:t>
            </a:r>
            <a:r>
              <a:rPr sz="2400" dirty="0" err="1"/>
              <a:t>contrôle</a:t>
            </a:r>
            <a:r>
              <a:rPr sz="2400" dirty="0"/>
              <a:t> et la </a:t>
            </a:r>
            <a:r>
              <a:rPr sz="2400" dirty="0" err="1"/>
              <a:t>prévention</a:t>
            </a:r>
            <a:r>
              <a:rPr sz="2400" dirty="0"/>
              <a:t> des maladies des États-Unis. Son </a:t>
            </a:r>
            <a:r>
              <a:rPr sz="2400" dirty="0" err="1"/>
              <a:t>contenu</a:t>
            </a:r>
            <a:r>
              <a:rPr sz="2400" dirty="0"/>
              <a:t> </a:t>
            </a:r>
            <a:r>
              <a:rPr sz="2400" dirty="0" err="1"/>
              <a:t>n’est</a:t>
            </a:r>
            <a:r>
              <a:rPr sz="2400" dirty="0"/>
              <a:t> pas </a:t>
            </a:r>
            <a:r>
              <a:rPr sz="2400" dirty="0" err="1"/>
              <a:t>nécessairement</a:t>
            </a:r>
            <a:r>
              <a:rPr sz="2400" dirty="0"/>
              <a:t> </a:t>
            </a:r>
            <a:r>
              <a:rPr sz="2400" dirty="0" err="1"/>
              <a:t>conforme</a:t>
            </a:r>
            <a:r>
              <a:rPr sz="2400" dirty="0"/>
              <a:t> aux politiques </a:t>
            </a:r>
            <a:r>
              <a:rPr sz="2400" dirty="0" err="1"/>
              <a:t>officielles</a:t>
            </a:r>
            <a:r>
              <a:rPr sz="2400" dirty="0"/>
              <a:t> du Département de la santé et des services </a:t>
            </a:r>
            <a:r>
              <a:rPr sz="2400" dirty="0" err="1"/>
              <a:t>sociaux</a:t>
            </a:r>
            <a:r>
              <a:rPr sz="2400" dirty="0"/>
              <a:t> des États-Unis, et la mention </a:t>
            </a:r>
            <a:r>
              <a:rPr sz="2400" dirty="0" err="1"/>
              <a:t>d’une</a:t>
            </a:r>
            <a:r>
              <a:rPr sz="2400" dirty="0"/>
              <a:t> appellation </a:t>
            </a:r>
            <a:r>
              <a:rPr sz="2400" dirty="0" err="1"/>
              <a:t>commerciale</a:t>
            </a:r>
            <a:r>
              <a:rPr sz="2400" dirty="0"/>
              <a:t>, de pratiques </a:t>
            </a:r>
            <a:r>
              <a:rPr sz="2400" dirty="0" err="1"/>
              <a:t>commerciales</a:t>
            </a:r>
            <a:r>
              <a:rPr sz="2400" dirty="0"/>
              <a:t> </a:t>
            </a:r>
            <a:r>
              <a:rPr sz="2400" dirty="0" err="1"/>
              <a:t>ou</a:t>
            </a:r>
            <a:r>
              <a:rPr sz="2400" dirty="0"/>
              <a:t> </a:t>
            </a:r>
            <a:r>
              <a:rPr sz="2400" dirty="0" err="1"/>
              <a:t>d’une</a:t>
            </a:r>
            <a:r>
              <a:rPr sz="2400" dirty="0"/>
              <a:t> </a:t>
            </a:r>
            <a:r>
              <a:rPr sz="2400" dirty="0" err="1"/>
              <a:t>organisation</a:t>
            </a:r>
            <a:r>
              <a:rPr sz="2400" dirty="0"/>
              <a:t> ne </a:t>
            </a:r>
            <a:r>
              <a:rPr sz="2400" dirty="0" err="1"/>
              <a:t>vaut</a:t>
            </a:r>
            <a:r>
              <a:rPr sz="2400" dirty="0"/>
              <a:t> pas approbation par le </a:t>
            </a:r>
            <a:r>
              <a:rPr sz="2400" dirty="0" err="1"/>
              <a:t>Gouvernement</a:t>
            </a:r>
            <a:r>
              <a:rPr sz="2400" dirty="0"/>
              <a:t> des États-Unis. </a:t>
            </a:r>
            <a:endParaRPr sz="2400" u="sng" dirty="0">
              <a:solidFill>
                <a:srgbClr val="0563C1"/>
              </a:solidFill>
              <a:uFill>
                <a:solidFill>
                  <a:srgbClr val="0563C1"/>
                </a:solidFill>
              </a:uFill>
              <a:hlinkClick r:id="rId2"/>
            </a:endParaRPr>
          </a:p>
        </p:txBody>
      </p:sp>
      <p:sp>
        <p:nvSpPr>
          <p:cNvPr id="2" name="Text Placeholder 5">
            <a:extLst>
              <a:ext uri="{FF2B5EF4-FFF2-40B4-BE49-F238E27FC236}">
                <a16:creationId xmlns:a16="http://schemas.microsoft.com/office/drawing/2014/main" id="{C0025F84-37F0-5C18-B64E-3DCAFFD8D215}"/>
              </a:ext>
            </a:extLst>
          </p:cNvPr>
          <p:cNvSpPr>
            <a:spLocks noGrp="1"/>
          </p:cNvSpPr>
          <p:nvPr>
            <p:ph type="body" idx="21" hasCustomPrompt="1"/>
          </p:nvPr>
        </p:nvSpPr>
        <p:spPr>
          <a:xfrm>
            <a:off x="191847" y="85064"/>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sz="2800" dirty="0"/>
              <a:t>Clause de non-</a:t>
            </a:r>
            <a:r>
              <a:rPr sz="2800" dirty="0" err="1"/>
              <a:t>responsabilité</a:t>
            </a:r>
            <a:endParaRPr sz="2800"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6066F1-783E-FFC3-BA51-1BB9AC9F8AB0}"/>
              </a:ext>
            </a:extLst>
          </p:cNvPr>
          <p:cNvSpPr>
            <a:spLocks noGrp="1"/>
          </p:cNvSpPr>
          <p:nvPr>
            <p:ph type="body" sz="half" idx="1"/>
          </p:nvPr>
        </p:nvSpPr>
        <p:spPr>
          <a:xfrm>
            <a:off x="423230" y="1951729"/>
            <a:ext cx="11347451" cy="1870076"/>
          </a:xfrm>
        </p:spPr>
        <p:txBody>
          <a:bodyPr lIns="45719" tIns="45720" rIns="45719" bIns="45720" anchor="ctr">
            <a:normAutofit/>
          </a:bodyPr>
          <a:lstStyle/>
          <a:p>
            <a:r>
              <a:rPr lang="en-US" sz="4800" b="1" dirty="0"/>
              <a:t>Merci!</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732C77A-EC8F-4A8F-A9E6-ABD388CC4A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79A3BA7-48FC-4831-BFA3-0B6F6B493CA5}">
  <ds:schemaRefs>
    <ds:schemaRef ds:uri="http://schemas.microsoft.com/office/2006/metadata/properties"/>
    <ds:schemaRef ds:uri="http://schemas.microsoft.com/office/infopath/2007/PartnerControls"/>
    <ds:schemaRef ds:uri="9ca0fa8f-1020-4790-a298-914e539c43a5"/>
    <ds:schemaRef ds:uri="1545eeb8-3090-4573-a4ea-6910cac27a03"/>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98D7C170-8696-4427-9CAF-F6B2B66BBC7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39</TotalTime>
  <Words>811</Words>
  <Application>Microsoft Office PowerPoint</Application>
  <PresentationFormat>Widescreen</PresentationFormat>
  <Paragraphs>39</Paragraphs>
  <Slides>8</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Arial Narrow</vt:lpstr>
      <vt:lpstr>Calibri</vt:lpstr>
      <vt:lpstr>Raleway</vt:lpstr>
      <vt:lpstr>Source Sans Pro Bold</vt:lpstr>
      <vt:lpstr>Source Sans Pro Regular</vt:lpstr>
      <vt:lpstr>RRT_Theme_v3</vt:lpstr>
      <vt:lpstr>Atelier pour les gestionnaires des EIR  Évaluation quotidienne</vt:lpstr>
      <vt:lpstr>Objectifs de l’évaluation quotidienne</vt:lpstr>
      <vt:lpstr>Remarque à l’intention des animateurs</vt:lpstr>
      <vt:lpstr>Option 1</vt:lpstr>
      <vt:lpstr>Option 2</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Daily evaluation</dc:title>
  <dc:creator>Hp</dc:creator>
  <cp:lastModifiedBy>GOMEZ, Paula</cp:lastModifiedBy>
  <cp:revision>69</cp:revision>
  <dcterms:modified xsi:type="dcterms:W3CDTF">2024-11-12T14:53:25Z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143100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